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Default Extension="png" ContentType="image/png"/>
  <Override PartName="/ppt/slides/slide1.xml" ContentType="application/vnd.openxmlformats-officedocument.presentationml.slide+xml"/>
  <Override PartName="/ppt/notesSlides/notesSlide1.xml" ContentType="application/vnd.openxmlformats-officedocument.presentationml.notesSlide+xml"/>
  <Override PartName="/ppt/slides/slide2.xml" ContentType="application/vnd.openxmlformats-officedocument.presentationml.slide+xml"/>
  <Default Extension="jpg" ContentType="image/jpg"/>
  <Override PartName="/ppt/notesSlides/notesSlide2.xml" ContentType="application/vnd.openxmlformats-officedocument.presentationml.notesSlide+xml"/>
  <Override PartName="/ppt/slides/slide3.xml" ContentType="application/vnd.openxmlformats-officedocument.presentationml.slide+xml"/>
  <Override PartName="/ppt/notesSlides/notesSlide3.xml" ContentType="application/vnd.openxmlformats-officedocument.presentationml.notesSlide+xml"/>
  <Override PartName="/ppt/slides/slide4.xml" ContentType="application/vnd.openxmlformats-officedocument.presentationml.slide+xml"/>
  <Override PartName="/ppt/notesSlides/notesSlide4.xml" ContentType="application/vnd.openxmlformats-officedocument.presentationml.notesSlide+xml"/>
  <Override PartName="/ppt/slides/slide5.xml" ContentType="application/vnd.openxmlformats-officedocument.presentationml.slide+xml"/>
  <Override PartName="/ppt/notesSlides/notesSlide5.xml" ContentType="application/vnd.openxmlformats-officedocument.presentationml.notesSlide+xml"/>
  <Override PartName="/ppt/slides/slide6.xml" ContentType="application/vnd.openxmlformats-officedocument.presentationml.slide+xml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notesSlides/notesSlide7.xml" ContentType="application/vnd.openxmlformats-officedocument.presentationml.notesSlide+xml"/>
  <Override PartName="/ppt/slides/slide8.xml" ContentType="application/vnd.openxmlformats-officedocument.presentationml.slide+xml"/>
  <Override PartName="/ppt/notesSlides/notesSlide8.xml" ContentType="application/vnd.openxmlformats-officedocument.presentationml.notesSlide+xml"/>
  <Override PartName="/ppt/slides/slide9.xml" ContentType="application/vnd.openxmlformats-officedocument.presentationml.slide+xml"/>
  <Override PartName="/ppt/notesSlides/notesSlide9.xml" ContentType="application/vnd.openxmlformats-officedocument.presentationml.notesSlide+xml"/>
  <Override PartName="/ppt/slides/slide10.xml" ContentType="application/vnd.openxmlformats-officedocument.presentationml.slide+xml"/>
  <Override PartName="/ppt/notesSlides/notesSlide10.xml" ContentType="application/vnd.openxmlformats-officedocument.presentationml.notes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</p:sldIdLst>
  <p:sldSz cx="6858000" cy="12192000"/>
  <p:notesSz cx="6858000" cy="121920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/Relationships>
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.xml"/></Relationships>
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0.xml"/></Relationships>
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slide" Target="../slides/slide2.xml"/></Relationships>
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slide" Target="../slides/slide3.xml"/></Relationships>
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slide" Target="../slides/slide4.xml"/></Relationships>
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slide" Target="../slides/slide5.xml"/></Relationships>
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slide" Target="../slides/slide6.xml"/></Relationships>
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slide" Target="../slides/slide7.xml"/></Relationships>
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slide" Target="../slides/slide8.xml"/></Relationships>
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slide" Target="../slides/slide9.xml"/></Relationships>
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14350" y="3779520"/>
            <a:ext cx="5829300" cy="256031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028700" y="6827520"/>
            <a:ext cx="4800599" cy="3048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700" b="1" i="0">
                <a:solidFill>
                  <a:srgbClr val="005900"/>
                </a:solidFill>
                <a:latin typeface="Cambria"/>
                <a:cs typeface="Cambria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rgbClr val="005900"/>
                </a:solidFill>
                <a:latin typeface="Cambria"/>
                <a:cs typeface="Cambria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700" b="1" i="0">
                <a:solidFill>
                  <a:srgbClr val="005900"/>
                </a:solidFill>
                <a:latin typeface="Cambria"/>
                <a:cs typeface="Cambria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42900" y="2804160"/>
            <a:ext cx="2983230" cy="80467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3531869" y="2804160"/>
            <a:ext cx="2983230" cy="80467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700" b="1" i="0">
                <a:solidFill>
                  <a:srgbClr val="005900"/>
                </a:solidFill>
                <a:latin typeface="Cambria"/>
                <a:cs typeface="Cambria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4.xml"/><Relationship Id="rId4" Type="http://schemas.openxmlformats.org/officeDocument/2006/relationships/slideLayout" Target="../slideLayouts/slideLayout6.xml"/><Relationship Id="rId5" Type="http://schemas.openxmlformats.org/officeDocument/2006/relationships/slideLayout" Target="../slideLayouts/slideLayout7.xml"/><Relationship Id="rId6" Type="http://schemas.openxmlformats.org/officeDocument/2006/relationships/theme" Target="../theme/theme1.xml"/><Relationship Id="rId7" Type="http://schemas.openxmlformats.org/officeDocument/2006/relationships/image" Target="../media/image1.png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12"/>
            <a:ext cx="6858000" cy="12191985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679434" y="321335"/>
            <a:ext cx="3499131" cy="4718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700" b="1" i="0">
                <a:solidFill>
                  <a:srgbClr val="005900"/>
                </a:solidFill>
                <a:latin typeface="Cambria"/>
                <a:cs typeface="Cambria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79073" y="5603209"/>
            <a:ext cx="5899853" cy="5816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rgbClr val="005900"/>
                </a:solidFill>
                <a:latin typeface="Cambria"/>
                <a:cs typeface="Cambria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331720" y="11338560"/>
            <a:ext cx="2194559" cy="609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42900" y="11338560"/>
            <a:ext cx="1577340" cy="609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4937760" y="11338560"/>
            <a:ext cx="1577340" cy="609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Relationship Id="rId3" Type="http://schemas.openxmlformats.org/officeDocument/2006/relationships/notesSlide" Target="../notesSlides/notesSlide1.xml"/><Relationship Id="rId4" Type="http://schemas.openxmlformats.org/officeDocument/2006/relationships/slide" Target="slide1.xml"/></Relationships>
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9.png"/><Relationship Id="rId3" Type="http://schemas.openxmlformats.org/officeDocument/2006/relationships/notesSlide" Target="../notesSlides/notesSlide10.xml"/><Relationship Id="rId4" Type="http://schemas.openxmlformats.org/officeDocument/2006/relationships/slide" Target="slide10.xml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3" Type="http://schemas.openxmlformats.org/officeDocument/2006/relationships/image" Target="../media/image4.jpg"/><Relationship Id="rId4" Type="http://schemas.openxmlformats.org/officeDocument/2006/relationships/notesSlide" Target="../notesSlides/notesSlide2.xml"/><Relationship Id="rId5" Type="http://schemas.openxmlformats.org/officeDocument/2006/relationships/slide" Target="slide2.xml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Relationship Id="rId3" Type="http://schemas.openxmlformats.org/officeDocument/2006/relationships/image" Target="../media/image6.jpg"/><Relationship Id="rId4" Type="http://schemas.openxmlformats.org/officeDocument/2006/relationships/notesSlide" Target="../notesSlides/notesSlide3.xml"/><Relationship Id="rId5" Type="http://schemas.openxmlformats.org/officeDocument/2006/relationships/slide" Target="slide3.xml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Relationship Id="rId3" Type="http://schemas.openxmlformats.org/officeDocument/2006/relationships/image" Target="../media/image8.jpg"/><Relationship Id="rId4" Type="http://schemas.openxmlformats.org/officeDocument/2006/relationships/image" Target="../media/image9.jpg"/><Relationship Id="rId5" Type="http://schemas.openxmlformats.org/officeDocument/2006/relationships/notesSlide" Target="../notesSlides/notesSlide4.xml"/><Relationship Id="rId6" Type="http://schemas.openxmlformats.org/officeDocument/2006/relationships/slide" Target="slide4.xml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png"/><Relationship Id="rId3" Type="http://schemas.openxmlformats.org/officeDocument/2006/relationships/image" Target="../media/image11.jpg"/><Relationship Id="rId4" Type="http://schemas.openxmlformats.org/officeDocument/2006/relationships/notesSlide" Target="../notesSlides/notesSlide5.xml"/><Relationship Id="rId5" Type="http://schemas.openxmlformats.org/officeDocument/2006/relationships/slide" Target="slide5.xml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2.png"/><Relationship Id="rId3" Type="http://schemas.openxmlformats.org/officeDocument/2006/relationships/image" Target="../media/image13.jpg"/><Relationship Id="rId4" Type="http://schemas.openxmlformats.org/officeDocument/2006/relationships/notesSlide" Target="../notesSlides/notesSlide6.xml"/><Relationship Id="rId5" Type="http://schemas.openxmlformats.org/officeDocument/2006/relationships/slide" Target="slide6.xml"/></Relationships>
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4.png"/><Relationship Id="rId3" Type="http://schemas.openxmlformats.org/officeDocument/2006/relationships/image" Target="../media/image15.jpg"/><Relationship Id="rId4" Type="http://schemas.openxmlformats.org/officeDocument/2006/relationships/notesSlide" Target="../notesSlides/notesSlide7.xml"/><Relationship Id="rId5" Type="http://schemas.openxmlformats.org/officeDocument/2006/relationships/slide" Target="slide7.xml"/></Relationships>
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6.png"/><Relationship Id="rId3" Type="http://schemas.openxmlformats.org/officeDocument/2006/relationships/image" Target="../media/image17.jpg"/><Relationship Id="rId4" Type="http://schemas.openxmlformats.org/officeDocument/2006/relationships/notesSlide" Target="../notesSlides/notesSlide8.xml"/><Relationship Id="rId5" Type="http://schemas.openxmlformats.org/officeDocument/2006/relationships/slide" Target="slide8.xml"/></Relationships>
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8.png"/><Relationship Id="rId3" Type="http://schemas.openxmlformats.org/officeDocument/2006/relationships/notesSlide" Target="../notesSlides/notesSlide9.xml"/><Relationship Id="rId4" Type="http://schemas.openxmlformats.org/officeDocument/2006/relationships/slide" Target="slide9.xm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828196" y="4040021"/>
            <a:ext cx="3201035" cy="12357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 marL="635">
              <a:lnSpc>
                <a:spcPts val="7630"/>
              </a:lnSpc>
            </a:pPr>
            <a:r>
              <a:rPr dirty="0" sz="6450" spc="-55" b="1">
                <a:solidFill>
                  <a:srgbClr val="005900"/>
                </a:solidFill>
                <a:latin typeface="Cambria"/>
                <a:cs typeface="Cambria"/>
              </a:rPr>
              <a:t>e</a:t>
            </a:r>
            <a:r>
              <a:rPr dirty="0" sz="6450" b="1">
                <a:solidFill>
                  <a:srgbClr val="005900"/>
                </a:solidFill>
                <a:latin typeface="Cambria"/>
                <a:cs typeface="Cambria"/>
              </a:rPr>
              <a:t>zQR</a:t>
            </a:r>
            <a:endParaRPr sz="6450">
              <a:latin typeface="Cambria"/>
              <a:cs typeface="Cambria"/>
            </a:endParaRPr>
          </a:p>
          <a:p>
            <a:pPr algn="ctr">
              <a:lnSpc>
                <a:spcPts val="3130"/>
              </a:lnSpc>
            </a:pPr>
            <a:r>
              <a:rPr dirty="0" sz="2700" spc="-15">
                <a:solidFill>
                  <a:srgbClr val="005900"/>
                </a:solidFill>
                <a:latin typeface="Cambria"/>
                <a:cs typeface="Cambria"/>
              </a:rPr>
              <a:t>o</a:t>
            </a:r>
            <a:r>
              <a:rPr dirty="0" sz="2700" spc="-60">
                <a:solidFill>
                  <a:srgbClr val="005900"/>
                </a:solidFill>
                <a:latin typeface="Cambria"/>
                <a:cs typeface="Cambria"/>
              </a:rPr>
              <a:t>r</a:t>
            </a:r>
            <a:r>
              <a:rPr dirty="0" sz="2700" spc="-15">
                <a:solidFill>
                  <a:srgbClr val="005900"/>
                </a:solidFill>
                <a:latin typeface="Cambria"/>
                <a:cs typeface="Cambria"/>
              </a:rPr>
              <a:t>der</a:t>
            </a:r>
            <a:r>
              <a:rPr dirty="0" sz="2700" spc="-5">
                <a:solidFill>
                  <a:srgbClr val="005900"/>
                </a:solidFill>
                <a:latin typeface="Cambria"/>
                <a:cs typeface="Cambria"/>
              </a:rPr>
              <a:t> </a:t>
            </a:r>
            <a:r>
              <a:rPr dirty="0" sz="2700">
                <a:solidFill>
                  <a:srgbClr val="005900"/>
                </a:solidFill>
                <a:latin typeface="Cambria"/>
                <a:cs typeface="Cambria"/>
              </a:rPr>
              <a:t>·</a:t>
            </a:r>
            <a:r>
              <a:rPr dirty="0" sz="2700" spc="5">
                <a:solidFill>
                  <a:srgbClr val="005900"/>
                </a:solidFill>
                <a:latin typeface="Cambria"/>
                <a:cs typeface="Cambria"/>
              </a:rPr>
              <a:t> </a:t>
            </a:r>
            <a:r>
              <a:rPr dirty="0" sz="2700" spc="-5">
                <a:solidFill>
                  <a:srgbClr val="005900"/>
                </a:solidFill>
                <a:latin typeface="Cambria"/>
                <a:cs typeface="Cambria"/>
              </a:rPr>
              <a:t>p</a:t>
            </a:r>
            <a:r>
              <a:rPr dirty="0" sz="2700" spc="-55">
                <a:solidFill>
                  <a:srgbClr val="005900"/>
                </a:solidFill>
                <a:latin typeface="Cambria"/>
                <a:cs typeface="Cambria"/>
              </a:rPr>
              <a:t>a</a:t>
            </a:r>
            <a:r>
              <a:rPr dirty="0" sz="2700" spc="-15">
                <a:solidFill>
                  <a:srgbClr val="005900"/>
                </a:solidFill>
                <a:latin typeface="Cambria"/>
                <a:cs typeface="Cambria"/>
              </a:rPr>
              <a:t>y</a:t>
            </a:r>
            <a:r>
              <a:rPr dirty="0" sz="2700">
                <a:solidFill>
                  <a:srgbClr val="005900"/>
                </a:solidFill>
                <a:latin typeface="Cambria"/>
                <a:cs typeface="Cambria"/>
              </a:rPr>
              <a:t> ·</a:t>
            </a:r>
            <a:r>
              <a:rPr dirty="0" sz="2700" spc="5">
                <a:solidFill>
                  <a:srgbClr val="005900"/>
                </a:solidFill>
                <a:latin typeface="Cambria"/>
                <a:cs typeface="Cambria"/>
              </a:rPr>
              <a:t> </a:t>
            </a:r>
            <a:r>
              <a:rPr dirty="0" sz="2700" spc="-15">
                <a:solidFill>
                  <a:srgbClr val="005900"/>
                </a:solidFill>
                <a:latin typeface="Cambria"/>
                <a:cs typeface="Cambria"/>
              </a:rPr>
              <a:t>e</a:t>
            </a:r>
            <a:r>
              <a:rPr dirty="0" sz="2700">
                <a:solidFill>
                  <a:srgbClr val="005900"/>
                </a:solidFill>
                <a:latin typeface="Cambria"/>
                <a:cs typeface="Cambria"/>
              </a:rPr>
              <a:t>at</a:t>
            </a:r>
            <a:r>
              <a:rPr dirty="0" sz="2700" spc="-15">
                <a:solidFill>
                  <a:srgbClr val="005900"/>
                </a:solidFill>
                <a:latin typeface="Cambria"/>
                <a:cs typeface="Cambria"/>
              </a:rPr>
              <a:t> </a:t>
            </a:r>
            <a:r>
              <a:rPr dirty="0" sz="2700">
                <a:solidFill>
                  <a:srgbClr val="005900"/>
                </a:solidFill>
                <a:latin typeface="Cambria"/>
                <a:cs typeface="Cambria"/>
              </a:rPr>
              <a:t>·</a:t>
            </a:r>
            <a:r>
              <a:rPr dirty="0" sz="2700" spc="10">
                <a:solidFill>
                  <a:srgbClr val="005900"/>
                </a:solidFill>
                <a:latin typeface="Cambria"/>
                <a:cs typeface="Cambria"/>
              </a:rPr>
              <a:t> </a:t>
            </a:r>
            <a:r>
              <a:rPr dirty="0" sz="2700" spc="-20">
                <a:solidFill>
                  <a:srgbClr val="005900"/>
                </a:solidFill>
                <a:latin typeface="Cambria"/>
                <a:cs typeface="Cambria"/>
              </a:rPr>
              <a:t>n</a:t>
            </a:r>
            <a:r>
              <a:rPr dirty="0" sz="2700" spc="-30">
                <a:solidFill>
                  <a:srgbClr val="005900"/>
                </a:solidFill>
                <a:latin typeface="Cambria"/>
                <a:cs typeface="Cambria"/>
              </a:rPr>
              <a:t>o</a:t>
            </a:r>
            <a:r>
              <a:rPr dirty="0" sz="2700">
                <a:solidFill>
                  <a:srgbClr val="005900"/>
                </a:solidFill>
                <a:latin typeface="Cambria"/>
                <a:cs typeface="Cambria"/>
              </a:rPr>
              <a:t>w</a:t>
            </a:r>
            <a:endParaRPr sz="2700">
              <a:latin typeface="Cambria"/>
              <a:cs typeface="Cambri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454054" y="5791872"/>
            <a:ext cx="3949700" cy="10071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340485" marR="5080" indent="-1328420">
              <a:lnSpc>
                <a:spcPts val="4010"/>
              </a:lnSpc>
            </a:pPr>
            <a:r>
              <a:rPr dirty="0" sz="3700" spc="-5" b="1">
                <a:solidFill>
                  <a:srgbClr val="005900"/>
                </a:solidFill>
                <a:latin typeface="Cambria"/>
                <a:cs typeface="Cambria"/>
              </a:rPr>
              <a:t>D</a:t>
            </a:r>
            <a:r>
              <a:rPr dirty="0" sz="3700" b="1">
                <a:solidFill>
                  <a:srgbClr val="005900"/>
                </a:solidFill>
                <a:latin typeface="Cambria"/>
                <a:cs typeface="Cambria"/>
              </a:rPr>
              <a:t>el</a:t>
            </a:r>
            <a:r>
              <a:rPr dirty="0" sz="3700" spc="-95" b="1">
                <a:solidFill>
                  <a:srgbClr val="005900"/>
                </a:solidFill>
                <a:latin typeface="Cambria"/>
                <a:cs typeface="Cambria"/>
              </a:rPr>
              <a:t>i</a:t>
            </a:r>
            <a:r>
              <a:rPr dirty="0" sz="3700" spc="-110" b="1">
                <a:solidFill>
                  <a:srgbClr val="005900"/>
                </a:solidFill>
                <a:latin typeface="Cambria"/>
                <a:cs typeface="Cambria"/>
              </a:rPr>
              <a:t>v</a:t>
            </a:r>
            <a:r>
              <a:rPr dirty="0" sz="3700" b="1">
                <a:solidFill>
                  <a:srgbClr val="005900"/>
                </a:solidFill>
                <a:latin typeface="Cambria"/>
                <a:cs typeface="Cambria"/>
              </a:rPr>
              <a:t>ery</a:t>
            </a:r>
            <a:r>
              <a:rPr dirty="0" sz="3700" spc="-5" b="1">
                <a:solidFill>
                  <a:srgbClr val="005900"/>
                </a:solidFill>
                <a:latin typeface="Cambria"/>
                <a:cs typeface="Cambria"/>
              </a:rPr>
              <a:t> </a:t>
            </a:r>
            <a:r>
              <a:rPr dirty="0" sz="3700" spc="-90" b="1">
                <a:solidFill>
                  <a:srgbClr val="005900"/>
                </a:solidFill>
                <a:latin typeface="Cambria"/>
                <a:cs typeface="Cambria"/>
              </a:rPr>
              <a:t>P</a:t>
            </a:r>
            <a:r>
              <a:rPr dirty="0" sz="3700" spc="-5" b="1">
                <a:solidFill>
                  <a:srgbClr val="005900"/>
                </a:solidFill>
                <a:latin typeface="Cambria"/>
                <a:cs typeface="Cambria"/>
              </a:rPr>
              <a:t>a</a:t>
            </a:r>
            <a:r>
              <a:rPr dirty="0" sz="3700" b="1">
                <a:solidFill>
                  <a:srgbClr val="005900"/>
                </a:solidFill>
                <a:latin typeface="Cambria"/>
                <a:cs typeface="Cambria"/>
              </a:rPr>
              <a:t>r</a:t>
            </a:r>
            <a:r>
              <a:rPr dirty="0" sz="3700" spc="-5" b="1">
                <a:solidFill>
                  <a:srgbClr val="005900"/>
                </a:solidFill>
                <a:latin typeface="Cambria"/>
                <a:cs typeface="Cambria"/>
              </a:rPr>
              <a:t>tn</a:t>
            </a:r>
            <a:r>
              <a:rPr dirty="0" sz="3700" b="1">
                <a:solidFill>
                  <a:srgbClr val="005900"/>
                </a:solidFill>
                <a:latin typeface="Cambria"/>
                <a:cs typeface="Cambria"/>
              </a:rPr>
              <a:t>er</a:t>
            </a:r>
            <a:r>
              <a:rPr dirty="0" sz="3700" spc="-10" b="1">
                <a:solidFill>
                  <a:srgbClr val="005900"/>
                </a:solidFill>
                <a:latin typeface="Cambria"/>
                <a:cs typeface="Cambria"/>
              </a:rPr>
              <a:t>s</a:t>
            </a:r>
            <a:r>
              <a:rPr dirty="0" sz="3700" b="1">
                <a:solidFill>
                  <a:srgbClr val="005900"/>
                </a:solidFill>
                <a:latin typeface="Cambria"/>
                <a:cs typeface="Cambria"/>
              </a:rPr>
              <a:t>’</a:t>
            </a:r>
            <a:r>
              <a:rPr dirty="0" sz="3700" b="1">
                <a:solidFill>
                  <a:srgbClr val="005900"/>
                </a:solidFill>
                <a:latin typeface="Cambria"/>
                <a:cs typeface="Cambria"/>
              </a:rPr>
              <a:t> </a:t>
            </a:r>
            <a:r>
              <a:rPr dirty="0" sz="3700" spc="-5" b="1">
                <a:solidFill>
                  <a:srgbClr val="005900"/>
                </a:solidFill>
                <a:latin typeface="Cambria"/>
                <a:cs typeface="Cambria"/>
              </a:rPr>
              <a:t>G</a:t>
            </a:r>
            <a:r>
              <a:rPr dirty="0" sz="3700" b="1">
                <a:solidFill>
                  <a:srgbClr val="005900"/>
                </a:solidFill>
                <a:latin typeface="Cambria"/>
                <a:cs typeface="Cambria"/>
              </a:rPr>
              <a:t>ui</a:t>
            </a:r>
            <a:r>
              <a:rPr dirty="0" sz="3700" spc="-5" b="1">
                <a:solidFill>
                  <a:srgbClr val="005900"/>
                </a:solidFill>
                <a:latin typeface="Cambria"/>
                <a:cs typeface="Cambria"/>
              </a:rPr>
              <a:t>d</a:t>
            </a:r>
            <a:r>
              <a:rPr dirty="0" sz="3700" b="1">
                <a:solidFill>
                  <a:srgbClr val="005900"/>
                </a:solidFill>
                <a:latin typeface="Cambria"/>
                <a:cs typeface="Cambria"/>
              </a:rPr>
              <a:t>e</a:t>
            </a:r>
            <a:endParaRPr sz="3700">
              <a:latin typeface="Cambria"/>
              <a:cs typeface="Cambria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429250" y="7424928"/>
            <a:ext cx="1428749" cy="59969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4405"/>
              </a:lnSpc>
            </a:pPr>
            <a:r>
              <a:rPr dirty="0"/>
              <a:t>C</a:t>
            </a:r>
            <a:r>
              <a:rPr dirty="0" spc="-5"/>
              <a:t>a</a:t>
            </a:r>
            <a:r>
              <a:rPr dirty="0"/>
              <a:t>n</a:t>
            </a:r>
            <a:r>
              <a:rPr dirty="0" spc="-25"/>
              <a:t>c</a:t>
            </a:r>
            <a:r>
              <a:rPr dirty="0"/>
              <a:t>elled</a:t>
            </a:r>
            <a:r>
              <a:rPr dirty="0" spc="-10"/>
              <a:t> </a:t>
            </a:r>
            <a:r>
              <a:rPr dirty="0"/>
              <a:t>J</a:t>
            </a:r>
            <a:r>
              <a:rPr dirty="0" spc="-5"/>
              <a:t>ob</a:t>
            </a:r>
            <a:r>
              <a:rPr dirty="0"/>
              <a:t>s</a:t>
            </a:r>
          </a:p>
        </p:txBody>
      </p:sp>
      <p:sp>
        <p:nvSpPr>
          <p:cNvPr id="3" name="object 3"/>
          <p:cNvSpPr/>
          <p:nvPr/>
        </p:nvSpPr>
        <p:spPr>
          <a:xfrm>
            <a:off x="5429250" y="7424928"/>
            <a:ext cx="1428749" cy="59969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533353" y="1159160"/>
            <a:ext cx="5810250" cy="5803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 spc="-20">
                <a:solidFill>
                  <a:srgbClr val="005900"/>
                </a:solidFill>
                <a:latin typeface="Cambria"/>
                <a:cs typeface="Cambria"/>
              </a:rPr>
              <a:t>D</a:t>
            </a:r>
            <a:r>
              <a:rPr dirty="0" sz="2400" spc="-5">
                <a:solidFill>
                  <a:srgbClr val="005900"/>
                </a:solidFill>
                <a:latin typeface="Cambria"/>
                <a:cs typeface="Cambria"/>
              </a:rPr>
              <a:t>e</a:t>
            </a:r>
            <a:r>
              <a:rPr dirty="0" sz="2400">
                <a:solidFill>
                  <a:srgbClr val="005900"/>
                </a:solidFill>
                <a:latin typeface="Cambria"/>
                <a:cs typeface="Cambria"/>
              </a:rPr>
              <a:t>l</a:t>
            </a:r>
            <a:r>
              <a:rPr dirty="0" sz="2400" spc="-60">
                <a:solidFill>
                  <a:srgbClr val="005900"/>
                </a:solidFill>
                <a:latin typeface="Cambria"/>
                <a:cs typeface="Cambria"/>
              </a:rPr>
              <a:t>iv</a:t>
            </a:r>
            <a:r>
              <a:rPr dirty="0" sz="2400" spc="-20">
                <a:solidFill>
                  <a:srgbClr val="005900"/>
                </a:solidFill>
                <a:latin typeface="Cambria"/>
                <a:cs typeface="Cambria"/>
              </a:rPr>
              <a:t>er</a:t>
            </a:r>
            <a:r>
              <a:rPr dirty="0" sz="2400" spc="-15">
                <a:solidFill>
                  <a:srgbClr val="005900"/>
                </a:solidFill>
                <a:latin typeface="Cambria"/>
                <a:cs typeface="Cambria"/>
              </a:rPr>
              <a:t>y</a:t>
            </a:r>
            <a:r>
              <a:rPr dirty="0" sz="2400" spc="-5">
                <a:solidFill>
                  <a:srgbClr val="005900"/>
                </a:solidFill>
                <a:latin typeface="Cambria"/>
                <a:cs typeface="Cambria"/>
              </a:rPr>
              <a:t> par</a:t>
            </a:r>
            <a:r>
              <a:rPr dirty="0" sz="2400" spc="-20">
                <a:solidFill>
                  <a:srgbClr val="005900"/>
                </a:solidFill>
                <a:latin typeface="Cambria"/>
                <a:cs typeface="Cambria"/>
              </a:rPr>
              <a:t>tner</a:t>
            </a:r>
            <a:r>
              <a:rPr dirty="0" sz="2400" spc="-15">
                <a:solidFill>
                  <a:srgbClr val="005900"/>
                </a:solidFill>
                <a:latin typeface="Cambria"/>
                <a:cs typeface="Cambria"/>
              </a:rPr>
              <a:t>s</a:t>
            </a:r>
            <a:r>
              <a:rPr dirty="0" sz="2400" spc="15">
                <a:solidFill>
                  <a:srgbClr val="005900"/>
                </a:solidFill>
                <a:latin typeface="Cambria"/>
                <a:cs typeface="Cambria"/>
              </a:rPr>
              <a:t> </a:t>
            </a:r>
            <a:r>
              <a:rPr dirty="0" sz="2400" spc="-5">
                <a:solidFill>
                  <a:srgbClr val="005900"/>
                </a:solidFill>
                <a:latin typeface="Cambria"/>
                <a:cs typeface="Cambria"/>
              </a:rPr>
              <a:t>canno</a:t>
            </a:r>
            <a:r>
              <a:rPr dirty="0" sz="2400">
                <a:solidFill>
                  <a:srgbClr val="005900"/>
                </a:solidFill>
                <a:latin typeface="Cambria"/>
                <a:cs typeface="Cambria"/>
              </a:rPr>
              <a:t>t</a:t>
            </a:r>
            <a:r>
              <a:rPr dirty="0" sz="2400" spc="10">
                <a:solidFill>
                  <a:srgbClr val="005900"/>
                </a:solidFill>
                <a:latin typeface="Cambria"/>
                <a:cs typeface="Cambria"/>
              </a:rPr>
              <a:t> </a:t>
            </a:r>
            <a:r>
              <a:rPr dirty="0" sz="2400" spc="-5">
                <a:solidFill>
                  <a:srgbClr val="005900"/>
                </a:solidFill>
                <a:latin typeface="Cambria"/>
                <a:cs typeface="Cambria"/>
              </a:rPr>
              <a:t>cance</a:t>
            </a:r>
            <a:r>
              <a:rPr dirty="0" sz="2400">
                <a:solidFill>
                  <a:srgbClr val="005900"/>
                </a:solidFill>
                <a:latin typeface="Cambria"/>
                <a:cs typeface="Cambria"/>
              </a:rPr>
              <a:t>l</a:t>
            </a:r>
            <a:r>
              <a:rPr dirty="0" sz="2400" spc="15">
                <a:solidFill>
                  <a:srgbClr val="005900"/>
                </a:solidFill>
                <a:latin typeface="Cambria"/>
                <a:cs typeface="Cambria"/>
              </a:rPr>
              <a:t> </a:t>
            </a:r>
            <a:r>
              <a:rPr dirty="0" sz="2400" spc="-5">
                <a:solidFill>
                  <a:srgbClr val="005900"/>
                </a:solidFill>
                <a:latin typeface="Cambria"/>
                <a:cs typeface="Cambria"/>
              </a:rPr>
              <a:t>jo</a:t>
            </a:r>
            <a:r>
              <a:rPr dirty="0" sz="2400">
                <a:solidFill>
                  <a:srgbClr val="005900"/>
                </a:solidFill>
                <a:latin typeface="Cambria"/>
                <a:cs typeface="Cambria"/>
              </a:rPr>
              <a:t>b</a:t>
            </a:r>
            <a:r>
              <a:rPr dirty="0" sz="2400" spc="-15">
                <a:solidFill>
                  <a:srgbClr val="005900"/>
                </a:solidFill>
                <a:latin typeface="Cambria"/>
                <a:cs typeface="Cambria"/>
              </a:rPr>
              <a:t>s</a:t>
            </a:r>
            <a:r>
              <a:rPr dirty="0" sz="2400">
                <a:solidFill>
                  <a:srgbClr val="005900"/>
                </a:solidFill>
                <a:latin typeface="Cambria"/>
                <a:cs typeface="Cambria"/>
              </a:rPr>
              <a:t>,</a:t>
            </a:r>
            <a:endParaRPr sz="2400">
              <a:latin typeface="Cambria"/>
              <a:cs typeface="Cambria"/>
            </a:endParaRPr>
          </a:p>
          <a:p>
            <a:pPr marL="12700" marR="234315">
              <a:lnSpc>
                <a:spcPct val="100000"/>
              </a:lnSpc>
            </a:pPr>
            <a:r>
              <a:rPr dirty="0" sz="2400" spc="-20">
                <a:solidFill>
                  <a:srgbClr val="005900"/>
                </a:solidFill>
                <a:latin typeface="Cambria"/>
                <a:cs typeface="Cambria"/>
              </a:rPr>
              <a:t>no</a:t>
            </a:r>
            <a:r>
              <a:rPr dirty="0" sz="2400" spc="-10">
                <a:solidFill>
                  <a:srgbClr val="005900"/>
                </a:solidFill>
                <a:latin typeface="Cambria"/>
                <a:cs typeface="Cambria"/>
              </a:rPr>
              <a:t>r</a:t>
            </a:r>
            <a:r>
              <a:rPr dirty="0" sz="2400" spc="-5">
                <a:solidFill>
                  <a:srgbClr val="005900"/>
                </a:solidFill>
                <a:latin typeface="Cambria"/>
                <a:cs typeface="Cambria"/>
              </a:rPr>
              <a:t> ca</a:t>
            </a:r>
            <a:r>
              <a:rPr dirty="0" sz="2400">
                <a:solidFill>
                  <a:srgbClr val="005900"/>
                </a:solidFill>
                <a:latin typeface="Cambria"/>
                <a:cs typeface="Cambria"/>
              </a:rPr>
              <a:t>n </a:t>
            </a:r>
            <a:r>
              <a:rPr dirty="0" sz="2400" spc="-65">
                <a:solidFill>
                  <a:srgbClr val="005900"/>
                </a:solidFill>
                <a:latin typeface="Cambria"/>
                <a:cs typeface="Cambria"/>
              </a:rPr>
              <a:t>y</a:t>
            </a:r>
            <a:r>
              <a:rPr dirty="0" sz="2400" spc="-5">
                <a:solidFill>
                  <a:srgbClr val="005900"/>
                </a:solidFill>
                <a:latin typeface="Cambria"/>
                <a:cs typeface="Cambria"/>
              </a:rPr>
              <a:t>o</a:t>
            </a:r>
            <a:r>
              <a:rPr dirty="0" sz="2400">
                <a:solidFill>
                  <a:srgbClr val="005900"/>
                </a:solidFill>
                <a:latin typeface="Cambria"/>
                <a:cs typeface="Cambria"/>
              </a:rPr>
              <a:t>u </a:t>
            </a:r>
            <a:r>
              <a:rPr dirty="0" sz="2400" spc="-50">
                <a:solidFill>
                  <a:srgbClr val="005900"/>
                </a:solidFill>
                <a:latin typeface="Cambria"/>
                <a:cs typeface="Cambria"/>
              </a:rPr>
              <a:t>r</a:t>
            </a:r>
            <a:r>
              <a:rPr dirty="0" sz="2400" spc="-20">
                <a:solidFill>
                  <a:srgbClr val="005900"/>
                </a:solidFill>
                <a:latin typeface="Cambria"/>
                <a:cs typeface="Cambria"/>
              </a:rPr>
              <a:t>e</a:t>
            </a:r>
            <a:r>
              <a:rPr dirty="0" sz="2400" spc="-15">
                <a:solidFill>
                  <a:srgbClr val="005900"/>
                </a:solidFill>
                <a:latin typeface="Cambria"/>
                <a:cs typeface="Cambria"/>
              </a:rPr>
              <a:t>q</a:t>
            </a:r>
            <a:r>
              <a:rPr dirty="0" sz="2400">
                <a:solidFill>
                  <a:srgbClr val="005900"/>
                </a:solidFill>
                <a:latin typeface="Cambria"/>
                <a:cs typeface="Cambria"/>
              </a:rPr>
              <a:t>u</a:t>
            </a:r>
            <a:r>
              <a:rPr dirty="0" sz="2400" spc="-20">
                <a:solidFill>
                  <a:srgbClr val="005900"/>
                </a:solidFill>
                <a:latin typeface="Cambria"/>
                <a:cs typeface="Cambria"/>
              </a:rPr>
              <a:t>e</a:t>
            </a:r>
            <a:r>
              <a:rPr dirty="0" sz="2400" spc="-15">
                <a:solidFill>
                  <a:srgbClr val="005900"/>
                </a:solidFill>
                <a:latin typeface="Cambria"/>
                <a:cs typeface="Cambria"/>
              </a:rPr>
              <a:t>s</a:t>
            </a:r>
            <a:r>
              <a:rPr dirty="0" sz="2400">
                <a:solidFill>
                  <a:srgbClr val="005900"/>
                </a:solidFill>
                <a:latin typeface="Cambria"/>
                <a:cs typeface="Cambria"/>
              </a:rPr>
              <a:t>t</a:t>
            </a:r>
            <a:r>
              <a:rPr dirty="0" sz="2400" spc="5">
                <a:solidFill>
                  <a:srgbClr val="005900"/>
                </a:solidFill>
                <a:latin typeface="Cambria"/>
                <a:cs typeface="Cambria"/>
              </a:rPr>
              <a:t> </a:t>
            </a:r>
            <a:r>
              <a:rPr dirty="0" sz="2400" spc="-45">
                <a:solidFill>
                  <a:srgbClr val="005900"/>
                </a:solidFill>
                <a:latin typeface="Cambria"/>
                <a:cs typeface="Cambria"/>
              </a:rPr>
              <a:t>f</a:t>
            </a:r>
            <a:r>
              <a:rPr dirty="0" sz="2400" spc="-20">
                <a:solidFill>
                  <a:srgbClr val="005900"/>
                </a:solidFill>
                <a:latin typeface="Cambria"/>
                <a:cs typeface="Cambria"/>
              </a:rPr>
              <a:t>o</a:t>
            </a:r>
            <a:r>
              <a:rPr dirty="0" sz="2400" spc="-10">
                <a:solidFill>
                  <a:srgbClr val="005900"/>
                </a:solidFill>
                <a:latin typeface="Cambria"/>
                <a:cs typeface="Cambria"/>
              </a:rPr>
              <a:t>r</a:t>
            </a:r>
            <a:r>
              <a:rPr dirty="0" sz="2400" spc="-10">
                <a:solidFill>
                  <a:srgbClr val="005900"/>
                </a:solidFill>
                <a:latin typeface="Cambria"/>
                <a:cs typeface="Cambria"/>
              </a:rPr>
              <a:t> </a:t>
            </a:r>
            <a:r>
              <a:rPr dirty="0" sz="2400">
                <a:solidFill>
                  <a:srgbClr val="005900"/>
                </a:solidFill>
                <a:latin typeface="Cambria"/>
                <a:cs typeface="Cambria"/>
              </a:rPr>
              <a:t>a </a:t>
            </a:r>
            <a:r>
              <a:rPr dirty="0" sz="2400" spc="-5">
                <a:solidFill>
                  <a:srgbClr val="005900"/>
                </a:solidFill>
                <a:latin typeface="Cambria"/>
                <a:cs typeface="Cambria"/>
              </a:rPr>
              <a:t>cance</a:t>
            </a:r>
            <a:r>
              <a:rPr dirty="0" sz="2400">
                <a:solidFill>
                  <a:srgbClr val="005900"/>
                </a:solidFill>
                <a:latin typeface="Cambria"/>
                <a:cs typeface="Cambria"/>
              </a:rPr>
              <a:t>ll</a:t>
            </a:r>
            <a:r>
              <a:rPr dirty="0" sz="2400" spc="-5">
                <a:solidFill>
                  <a:srgbClr val="005900"/>
                </a:solidFill>
                <a:latin typeface="Cambria"/>
                <a:cs typeface="Cambria"/>
              </a:rPr>
              <a:t>atio</a:t>
            </a:r>
            <a:r>
              <a:rPr dirty="0" sz="2400">
                <a:solidFill>
                  <a:srgbClr val="005900"/>
                </a:solidFill>
                <a:latin typeface="Cambria"/>
                <a:cs typeface="Cambria"/>
              </a:rPr>
              <a:t>n</a:t>
            </a:r>
            <a:r>
              <a:rPr dirty="0" sz="2400" spc="20">
                <a:solidFill>
                  <a:srgbClr val="005900"/>
                </a:solidFill>
                <a:latin typeface="Cambria"/>
                <a:cs typeface="Cambria"/>
              </a:rPr>
              <a:t> </a:t>
            </a:r>
            <a:r>
              <a:rPr dirty="0" sz="2400" spc="-5">
                <a:solidFill>
                  <a:srgbClr val="005900"/>
                </a:solidFill>
                <a:latin typeface="Cambria"/>
                <a:cs typeface="Cambria"/>
              </a:rPr>
              <a:t>af</a:t>
            </a:r>
            <a:r>
              <a:rPr dirty="0" sz="2400" spc="-25">
                <a:solidFill>
                  <a:srgbClr val="005900"/>
                </a:solidFill>
                <a:latin typeface="Cambria"/>
                <a:cs typeface="Cambria"/>
              </a:rPr>
              <a:t>t</a:t>
            </a:r>
            <a:r>
              <a:rPr dirty="0" sz="2400" spc="-20">
                <a:solidFill>
                  <a:srgbClr val="005900"/>
                </a:solidFill>
                <a:latin typeface="Cambria"/>
                <a:cs typeface="Cambria"/>
              </a:rPr>
              <a:t>e</a:t>
            </a:r>
            <a:r>
              <a:rPr dirty="0" sz="2400" spc="-10">
                <a:solidFill>
                  <a:srgbClr val="005900"/>
                </a:solidFill>
                <a:latin typeface="Cambria"/>
                <a:cs typeface="Cambria"/>
              </a:rPr>
              <a:t>r</a:t>
            </a:r>
            <a:r>
              <a:rPr dirty="0" sz="2400" spc="-10">
                <a:solidFill>
                  <a:srgbClr val="005900"/>
                </a:solidFill>
                <a:latin typeface="Cambria"/>
                <a:cs typeface="Cambria"/>
              </a:rPr>
              <a:t> </a:t>
            </a:r>
            <a:r>
              <a:rPr dirty="0" sz="2400" spc="-65">
                <a:solidFill>
                  <a:srgbClr val="005900"/>
                </a:solidFill>
                <a:latin typeface="Cambria"/>
                <a:cs typeface="Cambria"/>
              </a:rPr>
              <a:t>y</a:t>
            </a:r>
            <a:r>
              <a:rPr dirty="0" sz="2400" spc="-5">
                <a:solidFill>
                  <a:srgbClr val="005900"/>
                </a:solidFill>
                <a:latin typeface="Cambria"/>
                <a:cs typeface="Cambria"/>
              </a:rPr>
              <a:t>o</a:t>
            </a:r>
            <a:r>
              <a:rPr dirty="0" sz="2400">
                <a:solidFill>
                  <a:srgbClr val="005900"/>
                </a:solidFill>
                <a:latin typeface="Cambria"/>
                <a:cs typeface="Cambria"/>
              </a:rPr>
              <a:t>u </a:t>
            </a:r>
            <a:r>
              <a:rPr dirty="0" sz="2400" spc="-15">
                <a:solidFill>
                  <a:srgbClr val="005900"/>
                </a:solidFill>
                <a:latin typeface="Cambria"/>
                <a:cs typeface="Cambria"/>
              </a:rPr>
              <a:t>h</a:t>
            </a:r>
            <a:r>
              <a:rPr dirty="0" sz="2400" spc="-50">
                <a:solidFill>
                  <a:srgbClr val="005900"/>
                </a:solidFill>
                <a:latin typeface="Cambria"/>
                <a:cs typeface="Cambria"/>
              </a:rPr>
              <a:t>a</a:t>
            </a:r>
            <a:r>
              <a:rPr dirty="0" sz="2400" spc="-65">
                <a:solidFill>
                  <a:srgbClr val="005900"/>
                </a:solidFill>
                <a:latin typeface="Cambria"/>
                <a:cs typeface="Cambria"/>
              </a:rPr>
              <a:t>v</a:t>
            </a:r>
            <a:r>
              <a:rPr dirty="0" sz="2400" spc="-15">
                <a:solidFill>
                  <a:srgbClr val="005900"/>
                </a:solidFill>
                <a:latin typeface="Cambria"/>
                <a:cs typeface="Cambria"/>
              </a:rPr>
              <a:t>e</a:t>
            </a:r>
            <a:r>
              <a:rPr dirty="0" sz="2400" spc="10">
                <a:solidFill>
                  <a:srgbClr val="005900"/>
                </a:solidFill>
                <a:latin typeface="Cambria"/>
                <a:cs typeface="Cambria"/>
              </a:rPr>
              <a:t> </a:t>
            </a:r>
            <a:r>
              <a:rPr dirty="0" sz="2400" spc="-5">
                <a:solidFill>
                  <a:srgbClr val="005900"/>
                </a:solidFill>
                <a:latin typeface="Cambria"/>
                <a:cs typeface="Cambria"/>
              </a:rPr>
              <a:t>accep</a:t>
            </a:r>
            <a:r>
              <a:rPr dirty="0" sz="2400" spc="-25">
                <a:solidFill>
                  <a:srgbClr val="005900"/>
                </a:solidFill>
                <a:latin typeface="Cambria"/>
                <a:cs typeface="Cambria"/>
              </a:rPr>
              <a:t>t</a:t>
            </a:r>
            <a:r>
              <a:rPr dirty="0" sz="2400" spc="-10">
                <a:solidFill>
                  <a:srgbClr val="005900"/>
                </a:solidFill>
                <a:latin typeface="Cambria"/>
                <a:cs typeface="Cambria"/>
              </a:rPr>
              <a:t>e</a:t>
            </a:r>
            <a:r>
              <a:rPr dirty="0" sz="2400" spc="-15">
                <a:solidFill>
                  <a:srgbClr val="005900"/>
                </a:solidFill>
                <a:latin typeface="Cambria"/>
                <a:cs typeface="Cambria"/>
              </a:rPr>
              <a:t>d</a:t>
            </a:r>
            <a:r>
              <a:rPr dirty="0" sz="2400" spc="20">
                <a:solidFill>
                  <a:srgbClr val="005900"/>
                </a:solidFill>
                <a:latin typeface="Cambria"/>
                <a:cs typeface="Cambria"/>
              </a:rPr>
              <a:t> </a:t>
            </a:r>
            <a:r>
              <a:rPr dirty="0" sz="2400">
                <a:solidFill>
                  <a:srgbClr val="005900"/>
                </a:solidFill>
                <a:latin typeface="Cambria"/>
                <a:cs typeface="Cambria"/>
              </a:rPr>
              <a:t>a </a:t>
            </a:r>
            <a:r>
              <a:rPr dirty="0" sz="2400" spc="-5">
                <a:solidFill>
                  <a:srgbClr val="005900"/>
                </a:solidFill>
                <a:latin typeface="Cambria"/>
                <a:cs typeface="Cambria"/>
              </a:rPr>
              <a:t>jo</a:t>
            </a:r>
            <a:r>
              <a:rPr dirty="0" sz="2400">
                <a:solidFill>
                  <a:srgbClr val="005900"/>
                </a:solidFill>
                <a:latin typeface="Cambria"/>
                <a:cs typeface="Cambria"/>
              </a:rPr>
              <a:t>b.</a:t>
            </a:r>
            <a:endParaRPr sz="2400">
              <a:latin typeface="Cambria"/>
              <a:cs typeface="Cambria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5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2400" spc="-20" b="1">
                <a:solidFill>
                  <a:srgbClr val="FF0000"/>
                </a:solidFill>
                <a:latin typeface="Cambria"/>
                <a:cs typeface="Cambria"/>
              </a:rPr>
              <a:t>A</a:t>
            </a:r>
            <a:r>
              <a:rPr dirty="0" sz="2400" spc="-5" b="1">
                <a:solidFill>
                  <a:srgbClr val="FF0000"/>
                </a:solidFill>
                <a:latin typeface="Cambria"/>
                <a:cs typeface="Cambria"/>
              </a:rPr>
              <a:t>l</a:t>
            </a:r>
            <a:r>
              <a:rPr dirty="0" sz="2400" b="1">
                <a:solidFill>
                  <a:srgbClr val="FF0000"/>
                </a:solidFill>
                <a:latin typeface="Cambria"/>
                <a:cs typeface="Cambria"/>
              </a:rPr>
              <a:t>l</a:t>
            </a:r>
            <a:r>
              <a:rPr dirty="0" sz="2400" spc="-10" b="1">
                <a:solidFill>
                  <a:srgbClr val="FF0000"/>
                </a:solidFill>
                <a:latin typeface="Cambria"/>
                <a:cs typeface="Cambria"/>
              </a:rPr>
              <a:t> </a:t>
            </a:r>
            <a:r>
              <a:rPr dirty="0" sz="2400" spc="-5" b="1">
                <a:solidFill>
                  <a:srgbClr val="FF0000"/>
                </a:solidFill>
                <a:latin typeface="Cambria"/>
                <a:cs typeface="Cambria"/>
              </a:rPr>
              <a:t>a</a:t>
            </a:r>
            <a:r>
              <a:rPr dirty="0" sz="2400" spc="-30" b="1">
                <a:solidFill>
                  <a:srgbClr val="FF0000"/>
                </a:solidFill>
                <a:latin typeface="Cambria"/>
                <a:cs typeface="Cambria"/>
              </a:rPr>
              <a:t>cc</a:t>
            </a:r>
            <a:r>
              <a:rPr dirty="0" sz="2400" spc="-20" b="1">
                <a:solidFill>
                  <a:srgbClr val="FF0000"/>
                </a:solidFill>
                <a:latin typeface="Cambria"/>
                <a:cs typeface="Cambria"/>
              </a:rPr>
              <a:t>e</a:t>
            </a:r>
            <a:r>
              <a:rPr dirty="0" sz="2400" spc="-15" b="1">
                <a:solidFill>
                  <a:srgbClr val="FF0000"/>
                </a:solidFill>
                <a:latin typeface="Cambria"/>
                <a:cs typeface="Cambria"/>
              </a:rPr>
              <a:t>p</a:t>
            </a:r>
            <a:r>
              <a:rPr dirty="0" sz="2400" spc="-40" b="1">
                <a:solidFill>
                  <a:srgbClr val="FF0000"/>
                </a:solidFill>
                <a:latin typeface="Cambria"/>
                <a:cs typeface="Cambria"/>
              </a:rPr>
              <a:t>t</a:t>
            </a:r>
            <a:r>
              <a:rPr dirty="0" sz="2400" spc="-20" b="1">
                <a:solidFill>
                  <a:srgbClr val="FF0000"/>
                </a:solidFill>
                <a:latin typeface="Cambria"/>
                <a:cs typeface="Cambria"/>
              </a:rPr>
              <a:t>e</a:t>
            </a:r>
            <a:r>
              <a:rPr dirty="0" sz="2400" spc="-15" b="1">
                <a:solidFill>
                  <a:srgbClr val="FF0000"/>
                </a:solidFill>
                <a:latin typeface="Cambria"/>
                <a:cs typeface="Cambria"/>
              </a:rPr>
              <a:t>d</a:t>
            </a:r>
            <a:r>
              <a:rPr dirty="0" sz="2400" spc="10" b="1">
                <a:solidFill>
                  <a:srgbClr val="FF0000"/>
                </a:solidFill>
                <a:latin typeface="Cambria"/>
                <a:cs typeface="Cambria"/>
              </a:rPr>
              <a:t> </a:t>
            </a:r>
            <a:r>
              <a:rPr dirty="0" sz="2400" b="1">
                <a:solidFill>
                  <a:srgbClr val="FF0000"/>
                </a:solidFill>
                <a:latin typeface="Cambria"/>
                <a:cs typeface="Cambria"/>
              </a:rPr>
              <a:t>job</a:t>
            </a:r>
            <a:r>
              <a:rPr dirty="0" sz="2400" spc="-15" b="1">
                <a:solidFill>
                  <a:srgbClr val="FF0000"/>
                </a:solidFill>
                <a:latin typeface="Cambria"/>
                <a:cs typeface="Cambria"/>
              </a:rPr>
              <a:t>s</a:t>
            </a:r>
            <a:r>
              <a:rPr dirty="0" sz="2400" spc="-5" b="1">
                <a:solidFill>
                  <a:srgbClr val="FF0000"/>
                </a:solidFill>
                <a:latin typeface="Cambria"/>
                <a:cs typeface="Cambria"/>
              </a:rPr>
              <a:t> M</a:t>
            </a:r>
            <a:r>
              <a:rPr dirty="0" sz="2400" b="1">
                <a:solidFill>
                  <a:srgbClr val="FF0000"/>
                </a:solidFill>
                <a:latin typeface="Cambria"/>
                <a:cs typeface="Cambria"/>
              </a:rPr>
              <a:t>U</a:t>
            </a:r>
            <a:r>
              <a:rPr dirty="0" sz="2400" spc="-35" b="1">
                <a:solidFill>
                  <a:srgbClr val="FF0000"/>
                </a:solidFill>
                <a:latin typeface="Cambria"/>
                <a:cs typeface="Cambria"/>
              </a:rPr>
              <a:t>S</a:t>
            </a:r>
            <a:r>
              <a:rPr dirty="0" sz="2400" b="1">
                <a:solidFill>
                  <a:srgbClr val="FF0000"/>
                </a:solidFill>
                <a:latin typeface="Cambria"/>
                <a:cs typeface="Cambria"/>
              </a:rPr>
              <a:t>T b</a:t>
            </a:r>
            <a:r>
              <a:rPr dirty="0" sz="2400" spc="-15" b="1">
                <a:solidFill>
                  <a:srgbClr val="FF0000"/>
                </a:solidFill>
                <a:latin typeface="Cambria"/>
                <a:cs typeface="Cambria"/>
              </a:rPr>
              <a:t>e</a:t>
            </a:r>
            <a:r>
              <a:rPr dirty="0" sz="2400" b="1">
                <a:solidFill>
                  <a:srgbClr val="FF0000"/>
                </a:solidFill>
                <a:latin typeface="Cambria"/>
                <a:cs typeface="Cambria"/>
              </a:rPr>
              <a:t> </a:t>
            </a:r>
            <a:r>
              <a:rPr dirty="0" sz="2400" spc="-5" b="1">
                <a:solidFill>
                  <a:srgbClr val="FF0000"/>
                </a:solidFill>
                <a:latin typeface="Cambria"/>
                <a:cs typeface="Cambria"/>
              </a:rPr>
              <a:t>f</a:t>
            </a:r>
            <a:r>
              <a:rPr dirty="0" sz="2400" b="1">
                <a:solidFill>
                  <a:srgbClr val="FF0000"/>
                </a:solidFill>
                <a:latin typeface="Cambria"/>
                <a:cs typeface="Cambria"/>
              </a:rPr>
              <a:t>u</a:t>
            </a:r>
            <a:r>
              <a:rPr dirty="0" sz="2400" spc="-5" b="1">
                <a:solidFill>
                  <a:srgbClr val="FF0000"/>
                </a:solidFill>
                <a:latin typeface="Cambria"/>
                <a:cs typeface="Cambria"/>
              </a:rPr>
              <a:t>lf</a:t>
            </a:r>
            <a:r>
              <a:rPr dirty="0" sz="2400" b="1">
                <a:solidFill>
                  <a:srgbClr val="FF0000"/>
                </a:solidFill>
                <a:latin typeface="Cambria"/>
                <a:cs typeface="Cambria"/>
              </a:rPr>
              <a:t>i</a:t>
            </a:r>
            <a:r>
              <a:rPr dirty="0" sz="2400" spc="-5" b="1">
                <a:solidFill>
                  <a:srgbClr val="FF0000"/>
                </a:solidFill>
                <a:latin typeface="Cambria"/>
                <a:cs typeface="Cambria"/>
              </a:rPr>
              <a:t>lle</a:t>
            </a:r>
            <a:r>
              <a:rPr dirty="0" sz="2400" b="1">
                <a:solidFill>
                  <a:srgbClr val="FF0000"/>
                </a:solidFill>
                <a:latin typeface="Cambria"/>
                <a:cs typeface="Cambria"/>
              </a:rPr>
              <a:t>d</a:t>
            </a:r>
            <a:r>
              <a:rPr dirty="0" sz="2400" spc="-10" b="1">
                <a:solidFill>
                  <a:srgbClr val="FF0000"/>
                </a:solidFill>
                <a:latin typeface="Cambria"/>
                <a:cs typeface="Cambria"/>
              </a:rPr>
              <a:t>.</a:t>
            </a:r>
            <a:endParaRPr sz="2400">
              <a:latin typeface="Cambria"/>
              <a:cs typeface="Cambria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500">
              <a:latin typeface="Times New Roman"/>
              <a:cs typeface="Times New Roman"/>
            </a:endParaRPr>
          </a:p>
          <a:p>
            <a:pPr marL="12700" marR="870585">
              <a:lnSpc>
                <a:spcPct val="100000"/>
              </a:lnSpc>
            </a:pPr>
            <a:r>
              <a:rPr dirty="0" sz="2400">
                <a:solidFill>
                  <a:srgbClr val="005900"/>
                </a:solidFill>
                <a:latin typeface="Cambria"/>
                <a:cs typeface="Cambria"/>
              </a:rPr>
              <a:t>In</a:t>
            </a:r>
            <a:r>
              <a:rPr dirty="0" sz="2400" spc="-10">
                <a:solidFill>
                  <a:srgbClr val="005900"/>
                </a:solidFill>
                <a:latin typeface="Cambria"/>
                <a:cs typeface="Cambria"/>
              </a:rPr>
              <a:t> </a:t>
            </a:r>
            <a:r>
              <a:rPr dirty="0" sz="2400" spc="-5">
                <a:solidFill>
                  <a:srgbClr val="005900"/>
                </a:solidFill>
                <a:latin typeface="Cambria"/>
                <a:cs typeface="Cambria"/>
              </a:rPr>
              <a:t>t</a:t>
            </a:r>
            <a:r>
              <a:rPr dirty="0" sz="2400">
                <a:solidFill>
                  <a:srgbClr val="005900"/>
                </a:solidFill>
                <a:latin typeface="Cambria"/>
                <a:cs typeface="Cambria"/>
              </a:rPr>
              <a:t>h</a:t>
            </a:r>
            <a:r>
              <a:rPr dirty="0" sz="2400" spc="-15">
                <a:solidFill>
                  <a:srgbClr val="005900"/>
                </a:solidFill>
                <a:latin typeface="Cambria"/>
                <a:cs typeface="Cambria"/>
              </a:rPr>
              <a:t>e</a:t>
            </a:r>
            <a:r>
              <a:rPr dirty="0" sz="2400" spc="-5">
                <a:solidFill>
                  <a:srgbClr val="005900"/>
                </a:solidFill>
                <a:latin typeface="Cambria"/>
                <a:cs typeface="Cambria"/>
              </a:rPr>
              <a:t> </a:t>
            </a:r>
            <a:r>
              <a:rPr dirty="0" sz="2400" spc="-40">
                <a:solidFill>
                  <a:srgbClr val="005900"/>
                </a:solidFill>
                <a:latin typeface="Cambria"/>
                <a:cs typeface="Cambria"/>
              </a:rPr>
              <a:t>e</a:t>
            </a:r>
            <a:r>
              <a:rPr dirty="0" sz="2400" spc="-65">
                <a:solidFill>
                  <a:srgbClr val="005900"/>
                </a:solidFill>
                <a:latin typeface="Cambria"/>
                <a:cs typeface="Cambria"/>
              </a:rPr>
              <a:t>v</a:t>
            </a:r>
            <a:r>
              <a:rPr dirty="0" sz="2400" spc="-5">
                <a:solidFill>
                  <a:srgbClr val="005900"/>
                </a:solidFill>
                <a:latin typeface="Cambria"/>
                <a:cs typeface="Cambria"/>
              </a:rPr>
              <a:t>en</a:t>
            </a:r>
            <a:r>
              <a:rPr dirty="0" sz="2400">
                <a:solidFill>
                  <a:srgbClr val="005900"/>
                </a:solidFill>
                <a:latin typeface="Cambria"/>
                <a:cs typeface="Cambria"/>
              </a:rPr>
              <a:t>t</a:t>
            </a:r>
            <a:r>
              <a:rPr dirty="0" sz="2400" spc="5">
                <a:solidFill>
                  <a:srgbClr val="005900"/>
                </a:solidFill>
                <a:latin typeface="Cambria"/>
                <a:cs typeface="Cambria"/>
              </a:rPr>
              <a:t> </a:t>
            </a:r>
            <a:r>
              <a:rPr dirty="0" sz="2400" spc="-25">
                <a:solidFill>
                  <a:srgbClr val="005900"/>
                </a:solidFill>
                <a:latin typeface="Cambria"/>
                <a:cs typeface="Cambria"/>
              </a:rPr>
              <a:t>w</a:t>
            </a:r>
            <a:r>
              <a:rPr dirty="0" sz="2400" spc="-15">
                <a:solidFill>
                  <a:srgbClr val="005900"/>
                </a:solidFill>
                <a:latin typeface="Cambria"/>
                <a:cs typeface="Cambria"/>
              </a:rPr>
              <a:t>h</a:t>
            </a:r>
            <a:r>
              <a:rPr dirty="0" sz="2400" spc="-20">
                <a:solidFill>
                  <a:srgbClr val="005900"/>
                </a:solidFill>
                <a:latin typeface="Cambria"/>
                <a:cs typeface="Cambria"/>
              </a:rPr>
              <a:t>e</a:t>
            </a:r>
            <a:r>
              <a:rPr dirty="0" sz="2400" spc="-50">
                <a:solidFill>
                  <a:srgbClr val="005900"/>
                </a:solidFill>
                <a:latin typeface="Cambria"/>
                <a:cs typeface="Cambria"/>
              </a:rPr>
              <a:t>r</a:t>
            </a:r>
            <a:r>
              <a:rPr dirty="0" sz="2400" spc="-15">
                <a:solidFill>
                  <a:srgbClr val="005900"/>
                </a:solidFill>
                <a:latin typeface="Cambria"/>
                <a:cs typeface="Cambria"/>
              </a:rPr>
              <a:t>e</a:t>
            </a:r>
            <a:r>
              <a:rPr dirty="0" sz="2400">
                <a:solidFill>
                  <a:srgbClr val="005900"/>
                </a:solidFill>
                <a:latin typeface="Cambria"/>
                <a:cs typeface="Cambria"/>
              </a:rPr>
              <a:t> </a:t>
            </a:r>
            <a:r>
              <a:rPr dirty="0" sz="2400" spc="-65">
                <a:solidFill>
                  <a:srgbClr val="005900"/>
                </a:solidFill>
                <a:latin typeface="Cambria"/>
                <a:cs typeface="Cambria"/>
              </a:rPr>
              <a:t>y</a:t>
            </a:r>
            <a:r>
              <a:rPr dirty="0" sz="2400" spc="-5">
                <a:solidFill>
                  <a:srgbClr val="005900"/>
                </a:solidFill>
                <a:latin typeface="Cambria"/>
                <a:cs typeface="Cambria"/>
              </a:rPr>
              <a:t>o</a:t>
            </a:r>
            <a:r>
              <a:rPr dirty="0" sz="2400">
                <a:solidFill>
                  <a:srgbClr val="005900"/>
                </a:solidFill>
                <a:latin typeface="Cambria"/>
                <a:cs typeface="Cambria"/>
              </a:rPr>
              <a:t>u </a:t>
            </a:r>
            <a:r>
              <a:rPr dirty="0" sz="2400" spc="-20">
                <a:solidFill>
                  <a:srgbClr val="005900"/>
                </a:solidFill>
                <a:latin typeface="Cambria"/>
                <a:cs typeface="Cambria"/>
              </a:rPr>
              <a:t>a</a:t>
            </a:r>
            <a:r>
              <a:rPr dirty="0" sz="2400" spc="-50">
                <a:solidFill>
                  <a:srgbClr val="005900"/>
                </a:solidFill>
                <a:latin typeface="Cambria"/>
                <a:cs typeface="Cambria"/>
              </a:rPr>
              <a:t>r</a:t>
            </a:r>
            <a:r>
              <a:rPr dirty="0" sz="2400" spc="-15">
                <a:solidFill>
                  <a:srgbClr val="005900"/>
                </a:solidFill>
                <a:latin typeface="Cambria"/>
                <a:cs typeface="Cambria"/>
              </a:rPr>
              <a:t>e</a:t>
            </a:r>
            <a:r>
              <a:rPr dirty="0" sz="2400" spc="15">
                <a:solidFill>
                  <a:srgbClr val="005900"/>
                </a:solidFill>
                <a:latin typeface="Cambria"/>
                <a:cs typeface="Cambria"/>
              </a:rPr>
              <a:t> </a:t>
            </a:r>
            <a:r>
              <a:rPr dirty="0" sz="2400" b="1">
                <a:solidFill>
                  <a:srgbClr val="005900"/>
                </a:solidFill>
                <a:latin typeface="Cambria"/>
                <a:cs typeface="Cambria"/>
              </a:rPr>
              <a:t>p</a:t>
            </a:r>
            <a:r>
              <a:rPr dirty="0" sz="2400" spc="-95" b="1">
                <a:solidFill>
                  <a:srgbClr val="005900"/>
                </a:solidFill>
                <a:latin typeface="Cambria"/>
                <a:cs typeface="Cambria"/>
              </a:rPr>
              <a:t>h</a:t>
            </a:r>
            <a:r>
              <a:rPr dirty="0" sz="2400" spc="-55" b="1">
                <a:solidFill>
                  <a:srgbClr val="005900"/>
                </a:solidFill>
                <a:latin typeface="Cambria"/>
                <a:cs typeface="Cambria"/>
              </a:rPr>
              <a:t>y</a:t>
            </a:r>
            <a:r>
              <a:rPr dirty="0" sz="2400" b="1">
                <a:solidFill>
                  <a:srgbClr val="005900"/>
                </a:solidFill>
                <a:latin typeface="Cambria"/>
                <a:cs typeface="Cambria"/>
              </a:rPr>
              <a:t>sic</a:t>
            </a:r>
            <a:r>
              <a:rPr dirty="0" sz="2400" spc="-5" b="1">
                <a:solidFill>
                  <a:srgbClr val="005900"/>
                </a:solidFill>
                <a:latin typeface="Cambria"/>
                <a:cs typeface="Cambria"/>
              </a:rPr>
              <a:t>al</a:t>
            </a:r>
            <a:r>
              <a:rPr dirty="0" sz="2400" spc="-70" b="1">
                <a:solidFill>
                  <a:srgbClr val="005900"/>
                </a:solidFill>
                <a:latin typeface="Cambria"/>
                <a:cs typeface="Cambria"/>
              </a:rPr>
              <a:t>l</a:t>
            </a:r>
            <a:r>
              <a:rPr dirty="0" sz="2400" spc="-15" b="1">
                <a:solidFill>
                  <a:srgbClr val="005900"/>
                </a:solidFill>
                <a:latin typeface="Cambria"/>
                <a:cs typeface="Cambria"/>
              </a:rPr>
              <a:t>y</a:t>
            </a:r>
            <a:r>
              <a:rPr dirty="0" sz="2400" spc="-10" b="1">
                <a:solidFill>
                  <a:srgbClr val="005900"/>
                </a:solidFill>
                <a:latin typeface="Cambria"/>
                <a:cs typeface="Cambria"/>
              </a:rPr>
              <a:t> </a:t>
            </a:r>
            <a:r>
              <a:rPr dirty="0" sz="2400" b="1">
                <a:solidFill>
                  <a:srgbClr val="005900"/>
                </a:solidFill>
                <a:latin typeface="Cambria"/>
                <a:cs typeface="Cambria"/>
              </a:rPr>
              <a:t>u</a:t>
            </a:r>
            <a:r>
              <a:rPr dirty="0" sz="2400" spc="-20" b="1">
                <a:solidFill>
                  <a:srgbClr val="005900"/>
                </a:solidFill>
                <a:latin typeface="Cambria"/>
                <a:cs typeface="Cambria"/>
              </a:rPr>
              <a:t>n</a:t>
            </a:r>
            <a:r>
              <a:rPr dirty="0" sz="2400" spc="-5" b="1">
                <a:solidFill>
                  <a:srgbClr val="005900"/>
                </a:solidFill>
                <a:latin typeface="Cambria"/>
                <a:cs typeface="Cambria"/>
              </a:rPr>
              <a:t>a</a:t>
            </a:r>
            <a:r>
              <a:rPr dirty="0" sz="2400" b="1">
                <a:solidFill>
                  <a:srgbClr val="005900"/>
                </a:solidFill>
                <a:latin typeface="Cambria"/>
                <a:cs typeface="Cambria"/>
              </a:rPr>
              <a:t>b</a:t>
            </a:r>
            <a:r>
              <a:rPr dirty="0" sz="2400" spc="-15" b="1">
                <a:solidFill>
                  <a:srgbClr val="005900"/>
                </a:solidFill>
                <a:latin typeface="Cambria"/>
                <a:cs typeface="Cambria"/>
              </a:rPr>
              <a:t>l</a:t>
            </a:r>
            <a:r>
              <a:rPr dirty="0" sz="2400" spc="-15" b="1">
                <a:solidFill>
                  <a:srgbClr val="005900"/>
                </a:solidFill>
                <a:latin typeface="Cambria"/>
                <a:cs typeface="Cambria"/>
              </a:rPr>
              <a:t>e</a:t>
            </a:r>
            <a:r>
              <a:rPr dirty="0" sz="2400" spc="10" b="1">
                <a:solidFill>
                  <a:srgbClr val="005900"/>
                </a:solidFill>
                <a:latin typeface="Cambria"/>
                <a:cs typeface="Cambria"/>
              </a:rPr>
              <a:t> </a:t>
            </a:r>
            <a:r>
              <a:rPr dirty="0" sz="2400" spc="-30">
                <a:solidFill>
                  <a:srgbClr val="005900"/>
                </a:solidFill>
                <a:latin typeface="Cambria"/>
                <a:cs typeface="Cambria"/>
              </a:rPr>
              <a:t>t</a:t>
            </a:r>
            <a:r>
              <a:rPr dirty="0" sz="2400" spc="-15">
                <a:solidFill>
                  <a:srgbClr val="005900"/>
                </a:solidFill>
                <a:latin typeface="Cambria"/>
                <a:cs typeface="Cambria"/>
              </a:rPr>
              <a:t>o</a:t>
            </a:r>
            <a:r>
              <a:rPr dirty="0" sz="2400">
                <a:solidFill>
                  <a:srgbClr val="005900"/>
                </a:solidFill>
                <a:latin typeface="Cambria"/>
                <a:cs typeface="Cambria"/>
              </a:rPr>
              <a:t> </a:t>
            </a:r>
            <a:r>
              <a:rPr dirty="0" sz="2400" spc="-20">
                <a:solidFill>
                  <a:srgbClr val="005900"/>
                </a:solidFill>
                <a:latin typeface="Cambria"/>
                <a:cs typeface="Cambria"/>
              </a:rPr>
              <a:t>co</a:t>
            </a:r>
            <a:r>
              <a:rPr dirty="0" sz="2400">
                <a:solidFill>
                  <a:srgbClr val="005900"/>
                </a:solidFill>
                <a:latin typeface="Cambria"/>
                <a:cs typeface="Cambria"/>
              </a:rPr>
              <a:t>m</a:t>
            </a:r>
            <a:r>
              <a:rPr dirty="0" sz="2400" spc="-5">
                <a:solidFill>
                  <a:srgbClr val="005900"/>
                </a:solidFill>
                <a:latin typeface="Cambria"/>
                <a:cs typeface="Cambria"/>
              </a:rPr>
              <a:t>p</a:t>
            </a:r>
            <a:r>
              <a:rPr dirty="0" sz="2400">
                <a:solidFill>
                  <a:srgbClr val="005900"/>
                </a:solidFill>
                <a:latin typeface="Cambria"/>
                <a:cs typeface="Cambria"/>
              </a:rPr>
              <a:t>l</a:t>
            </a:r>
            <a:r>
              <a:rPr dirty="0" sz="2400" spc="-20">
                <a:solidFill>
                  <a:srgbClr val="005900"/>
                </a:solidFill>
                <a:latin typeface="Cambria"/>
                <a:cs typeface="Cambria"/>
              </a:rPr>
              <a:t>e</a:t>
            </a:r>
            <a:r>
              <a:rPr dirty="0" sz="2400" spc="-30">
                <a:solidFill>
                  <a:srgbClr val="005900"/>
                </a:solidFill>
                <a:latin typeface="Cambria"/>
                <a:cs typeface="Cambria"/>
              </a:rPr>
              <a:t>t</a:t>
            </a:r>
            <a:r>
              <a:rPr dirty="0" sz="2400" spc="-15">
                <a:solidFill>
                  <a:srgbClr val="005900"/>
                </a:solidFill>
                <a:latin typeface="Cambria"/>
                <a:cs typeface="Cambria"/>
              </a:rPr>
              <a:t>e</a:t>
            </a:r>
            <a:r>
              <a:rPr dirty="0" sz="2400" spc="20">
                <a:solidFill>
                  <a:srgbClr val="005900"/>
                </a:solidFill>
                <a:latin typeface="Cambria"/>
                <a:cs typeface="Cambria"/>
              </a:rPr>
              <a:t> </a:t>
            </a:r>
            <a:r>
              <a:rPr dirty="0" sz="2400" spc="-5">
                <a:solidFill>
                  <a:srgbClr val="005900"/>
                </a:solidFill>
                <a:latin typeface="Cambria"/>
                <a:cs typeface="Cambria"/>
              </a:rPr>
              <a:t>t</a:t>
            </a:r>
            <a:r>
              <a:rPr dirty="0" sz="2400" spc="-15">
                <a:solidFill>
                  <a:srgbClr val="005900"/>
                </a:solidFill>
                <a:latin typeface="Cambria"/>
                <a:cs typeface="Cambria"/>
              </a:rPr>
              <a:t>he</a:t>
            </a:r>
            <a:r>
              <a:rPr dirty="0" sz="2400">
                <a:solidFill>
                  <a:srgbClr val="005900"/>
                </a:solidFill>
                <a:latin typeface="Cambria"/>
                <a:cs typeface="Cambria"/>
              </a:rPr>
              <a:t> </a:t>
            </a:r>
            <a:r>
              <a:rPr dirty="0" sz="2400" spc="-5">
                <a:solidFill>
                  <a:srgbClr val="005900"/>
                </a:solidFill>
                <a:latin typeface="Cambria"/>
                <a:cs typeface="Cambria"/>
              </a:rPr>
              <a:t>j</a:t>
            </a:r>
            <a:r>
              <a:rPr dirty="0" sz="2400" spc="-20">
                <a:solidFill>
                  <a:srgbClr val="005900"/>
                </a:solidFill>
                <a:latin typeface="Cambria"/>
                <a:cs typeface="Cambria"/>
              </a:rPr>
              <a:t>o</a:t>
            </a:r>
            <a:r>
              <a:rPr dirty="0" sz="2400" spc="-5">
                <a:solidFill>
                  <a:srgbClr val="005900"/>
                </a:solidFill>
                <a:latin typeface="Cambria"/>
                <a:cs typeface="Cambria"/>
              </a:rPr>
              <a:t>b</a:t>
            </a:r>
            <a:r>
              <a:rPr dirty="0" sz="2400">
                <a:solidFill>
                  <a:srgbClr val="005900"/>
                </a:solidFill>
                <a:latin typeface="Cambria"/>
                <a:cs typeface="Cambria"/>
              </a:rPr>
              <a:t>,</a:t>
            </a:r>
            <a:r>
              <a:rPr dirty="0" sz="2400" spc="-10">
                <a:solidFill>
                  <a:srgbClr val="005900"/>
                </a:solidFill>
                <a:latin typeface="Cambria"/>
                <a:cs typeface="Cambria"/>
              </a:rPr>
              <a:t> </a:t>
            </a:r>
            <a:r>
              <a:rPr dirty="0" sz="2400" spc="-15">
                <a:solidFill>
                  <a:srgbClr val="005900"/>
                </a:solidFill>
                <a:latin typeface="Cambria"/>
                <a:cs typeface="Cambria"/>
              </a:rPr>
              <a:t>i.e</a:t>
            </a:r>
            <a:r>
              <a:rPr dirty="0" sz="2400">
                <a:solidFill>
                  <a:srgbClr val="005900"/>
                </a:solidFill>
                <a:latin typeface="Cambria"/>
                <a:cs typeface="Cambria"/>
              </a:rPr>
              <a:t>.</a:t>
            </a:r>
            <a:r>
              <a:rPr dirty="0" sz="2400">
                <a:solidFill>
                  <a:srgbClr val="005900"/>
                </a:solidFill>
                <a:latin typeface="Cambria"/>
                <a:cs typeface="Cambria"/>
              </a:rPr>
              <a:t> </a:t>
            </a:r>
            <a:r>
              <a:rPr dirty="0" sz="2400" spc="-20">
                <a:solidFill>
                  <a:srgbClr val="005900"/>
                </a:solidFill>
                <a:latin typeface="Cambria"/>
                <a:cs typeface="Cambria"/>
              </a:rPr>
              <a:t>e</a:t>
            </a:r>
            <a:r>
              <a:rPr dirty="0" sz="2400" spc="-20">
                <a:solidFill>
                  <a:srgbClr val="005900"/>
                </a:solidFill>
                <a:latin typeface="Cambria"/>
                <a:cs typeface="Cambria"/>
              </a:rPr>
              <a:t>m</a:t>
            </a:r>
            <a:r>
              <a:rPr dirty="0" sz="2400" spc="-20">
                <a:solidFill>
                  <a:srgbClr val="005900"/>
                </a:solidFill>
                <a:latin typeface="Cambria"/>
                <a:cs typeface="Cambria"/>
              </a:rPr>
              <a:t>e</a:t>
            </a:r>
            <a:r>
              <a:rPr dirty="0" sz="2400" spc="-35">
                <a:solidFill>
                  <a:srgbClr val="005900"/>
                </a:solidFill>
                <a:latin typeface="Cambria"/>
                <a:cs typeface="Cambria"/>
              </a:rPr>
              <a:t>r</a:t>
            </a:r>
            <a:r>
              <a:rPr dirty="0" sz="2400">
                <a:solidFill>
                  <a:srgbClr val="005900"/>
                </a:solidFill>
                <a:latin typeface="Cambria"/>
                <a:cs typeface="Cambria"/>
              </a:rPr>
              <a:t>g</a:t>
            </a:r>
            <a:r>
              <a:rPr dirty="0" sz="2400" spc="-20">
                <a:solidFill>
                  <a:srgbClr val="005900"/>
                </a:solidFill>
                <a:latin typeface="Cambria"/>
                <a:cs typeface="Cambria"/>
              </a:rPr>
              <a:t>enc</a:t>
            </a:r>
            <a:r>
              <a:rPr dirty="0" sz="2400" spc="-15">
                <a:solidFill>
                  <a:srgbClr val="005900"/>
                </a:solidFill>
                <a:latin typeface="Cambria"/>
                <a:cs typeface="Cambria"/>
              </a:rPr>
              <a:t>y</a:t>
            </a:r>
            <a:r>
              <a:rPr dirty="0" sz="2400" spc="20">
                <a:solidFill>
                  <a:srgbClr val="005900"/>
                </a:solidFill>
                <a:latin typeface="Cambria"/>
                <a:cs typeface="Cambria"/>
              </a:rPr>
              <a:t> </a:t>
            </a:r>
            <a:r>
              <a:rPr dirty="0" sz="2400" spc="-15">
                <a:solidFill>
                  <a:srgbClr val="005900"/>
                </a:solidFill>
                <a:latin typeface="Cambria"/>
                <a:cs typeface="Cambria"/>
              </a:rPr>
              <a:t>s</a:t>
            </a:r>
            <a:r>
              <a:rPr dirty="0" sz="2400" spc="-5">
                <a:solidFill>
                  <a:srgbClr val="005900"/>
                </a:solidFill>
                <a:latin typeface="Cambria"/>
                <a:cs typeface="Cambria"/>
              </a:rPr>
              <a:t>ituatio</a:t>
            </a:r>
            <a:r>
              <a:rPr dirty="0" sz="2400">
                <a:solidFill>
                  <a:srgbClr val="005900"/>
                </a:solidFill>
                <a:latin typeface="Cambria"/>
                <a:cs typeface="Cambria"/>
              </a:rPr>
              <a:t>n</a:t>
            </a:r>
            <a:r>
              <a:rPr dirty="0" sz="2400" spc="5">
                <a:solidFill>
                  <a:srgbClr val="005900"/>
                </a:solidFill>
                <a:latin typeface="Cambria"/>
                <a:cs typeface="Cambria"/>
              </a:rPr>
              <a:t> </a:t>
            </a:r>
            <a:r>
              <a:rPr dirty="0" sz="2400" spc="-20">
                <a:solidFill>
                  <a:srgbClr val="005900"/>
                </a:solidFill>
                <a:latin typeface="Cambria"/>
                <a:cs typeface="Cambria"/>
              </a:rPr>
              <a:t>o</a:t>
            </a:r>
            <a:r>
              <a:rPr dirty="0" sz="2400" spc="-10">
                <a:solidFill>
                  <a:srgbClr val="005900"/>
                </a:solidFill>
                <a:latin typeface="Cambria"/>
                <a:cs typeface="Cambria"/>
              </a:rPr>
              <a:t>r</a:t>
            </a:r>
            <a:r>
              <a:rPr dirty="0" sz="2400" spc="-5">
                <a:solidFill>
                  <a:srgbClr val="005900"/>
                </a:solidFill>
                <a:latin typeface="Cambria"/>
                <a:cs typeface="Cambria"/>
              </a:rPr>
              <a:t> </a:t>
            </a:r>
            <a:r>
              <a:rPr dirty="0" sz="2400">
                <a:solidFill>
                  <a:srgbClr val="005900"/>
                </a:solidFill>
                <a:latin typeface="Cambria"/>
                <a:cs typeface="Cambria"/>
              </a:rPr>
              <a:t>m</a:t>
            </a:r>
            <a:r>
              <a:rPr dirty="0" sz="2400" spc="-20">
                <a:solidFill>
                  <a:srgbClr val="005900"/>
                </a:solidFill>
                <a:latin typeface="Cambria"/>
                <a:cs typeface="Cambria"/>
              </a:rPr>
              <a:t>ec</a:t>
            </a:r>
            <a:r>
              <a:rPr dirty="0" sz="2400" spc="-15">
                <a:solidFill>
                  <a:srgbClr val="005900"/>
                </a:solidFill>
                <a:latin typeface="Cambria"/>
                <a:cs typeface="Cambria"/>
              </a:rPr>
              <a:t>h</a:t>
            </a:r>
            <a:r>
              <a:rPr dirty="0" sz="2400" spc="-5">
                <a:solidFill>
                  <a:srgbClr val="005900"/>
                </a:solidFill>
                <a:latin typeface="Cambria"/>
                <a:cs typeface="Cambria"/>
              </a:rPr>
              <a:t>anical</a:t>
            </a:r>
            <a:r>
              <a:rPr dirty="0" sz="2400" spc="-5">
                <a:solidFill>
                  <a:srgbClr val="005900"/>
                </a:solidFill>
                <a:latin typeface="Cambria"/>
                <a:cs typeface="Cambria"/>
              </a:rPr>
              <a:t> </a:t>
            </a:r>
            <a:r>
              <a:rPr dirty="0" sz="2400" spc="-20">
                <a:solidFill>
                  <a:srgbClr val="005900"/>
                </a:solidFill>
                <a:latin typeface="Cambria"/>
                <a:cs typeface="Cambria"/>
              </a:rPr>
              <a:t>b</a:t>
            </a:r>
            <a:r>
              <a:rPr dirty="0" sz="2400" spc="-50">
                <a:solidFill>
                  <a:srgbClr val="005900"/>
                </a:solidFill>
                <a:latin typeface="Cambria"/>
                <a:cs typeface="Cambria"/>
              </a:rPr>
              <a:t>r</a:t>
            </a:r>
            <a:r>
              <a:rPr dirty="0" sz="2400" spc="-20">
                <a:solidFill>
                  <a:srgbClr val="005900"/>
                </a:solidFill>
                <a:latin typeface="Cambria"/>
                <a:cs typeface="Cambria"/>
              </a:rPr>
              <a:t>e</a:t>
            </a:r>
            <a:r>
              <a:rPr dirty="0" sz="2400" spc="-5">
                <a:solidFill>
                  <a:srgbClr val="005900"/>
                </a:solidFill>
                <a:latin typeface="Cambria"/>
                <a:cs typeface="Cambria"/>
              </a:rPr>
              <a:t>a</a:t>
            </a:r>
            <a:r>
              <a:rPr dirty="0" sz="2400" spc="-45">
                <a:solidFill>
                  <a:srgbClr val="005900"/>
                </a:solidFill>
                <a:latin typeface="Cambria"/>
                <a:cs typeface="Cambria"/>
              </a:rPr>
              <a:t>k</a:t>
            </a:r>
            <a:r>
              <a:rPr dirty="0" sz="2400" spc="-15">
                <a:solidFill>
                  <a:srgbClr val="005900"/>
                </a:solidFill>
                <a:latin typeface="Cambria"/>
                <a:cs typeface="Cambria"/>
              </a:rPr>
              <a:t>d</a:t>
            </a:r>
            <a:r>
              <a:rPr dirty="0" sz="2400" spc="-30">
                <a:solidFill>
                  <a:srgbClr val="005900"/>
                </a:solidFill>
                <a:latin typeface="Cambria"/>
                <a:cs typeface="Cambria"/>
              </a:rPr>
              <a:t>o</a:t>
            </a:r>
            <a:r>
              <a:rPr dirty="0" sz="2400">
                <a:solidFill>
                  <a:srgbClr val="005900"/>
                </a:solidFill>
                <a:latin typeface="Cambria"/>
                <a:cs typeface="Cambria"/>
              </a:rPr>
              <a:t>w</a:t>
            </a:r>
            <a:r>
              <a:rPr dirty="0" sz="2400" spc="-5">
                <a:solidFill>
                  <a:srgbClr val="005900"/>
                </a:solidFill>
                <a:latin typeface="Cambria"/>
                <a:cs typeface="Cambria"/>
              </a:rPr>
              <a:t>n</a:t>
            </a:r>
            <a:r>
              <a:rPr dirty="0" sz="2400">
                <a:solidFill>
                  <a:srgbClr val="005900"/>
                </a:solidFill>
                <a:latin typeface="Cambria"/>
                <a:cs typeface="Cambria"/>
              </a:rPr>
              <a:t>,</a:t>
            </a:r>
            <a:r>
              <a:rPr dirty="0" sz="2400" spc="10">
                <a:solidFill>
                  <a:srgbClr val="005900"/>
                </a:solidFill>
                <a:latin typeface="Cambria"/>
                <a:cs typeface="Cambria"/>
              </a:rPr>
              <a:t> </a:t>
            </a:r>
            <a:r>
              <a:rPr dirty="0" sz="2400" spc="-30" b="1">
                <a:solidFill>
                  <a:srgbClr val="005900"/>
                </a:solidFill>
                <a:latin typeface="Cambria"/>
                <a:cs typeface="Cambria"/>
              </a:rPr>
              <a:t>c</a:t>
            </a:r>
            <a:r>
              <a:rPr dirty="0" sz="2400" b="1">
                <a:solidFill>
                  <a:srgbClr val="005900"/>
                </a:solidFill>
                <a:latin typeface="Cambria"/>
                <a:cs typeface="Cambria"/>
              </a:rPr>
              <a:t>o</a:t>
            </a:r>
            <a:r>
              <a:rPr dirty="0" sz="2400" spc="-20" b="1">
                <a:solidFill>
                  <a:srgbClr val="005900"/>
                </a:solidFill>
                <a:latin typeface="Cambria"/>
                <a:cs typeface="Cambria"/>
              </a:rPr>
              <a:t>n</a:t>
            </a:r>
            <a:r>
              <a:rPr dirty="0" sz="2400" spc="-5" b="1">
                <a:solidFill>
                  <a:srgbClr val="005900"/>
                </a:solidFill>
                <a:latin typeface="Cambria"/>
                <a:cs typeface="Cambria"/>
              </a:rPr>
              <a:t>ta</a:t>
            </a:r>
            <a:r>
              <a:rPr dirty="0" sz="2400" b="1">
                <a:solidFill>
                  <a:srgbClr val="005900"/>
                </a:solidFill>
                <a:latin typeface="Cambria"/>
                <a:cs typeface="Cambria"/>
              </a:rPr>
              <a:t>ct</a:t>
            </a:r>
            <a:r>
              <a:rPr dirty="0" sz="2400" spc="-10" b="1">
                <a:solidFill>
                  <a:srgbClr val="005900"/>
                </a:solidFill>
                <a:latin typeface="Cambria"/>
                <a:cs typeface="Cambria"/>
              </a:rPr>
              <a:t> </a:t>
            </a:r>
            <a:r>
              <a:rPr dirty="0" sz="2400" spc="-35" b="1">
                <a:solidFill>
                  <a:srgbClr val="005900"/>
                </a:solidFill>
                <a:latin typeface="Cambria"/>
                <a:cs typeface="Cambria"/>
              </a:rPr>
              <a:t>e</a:t>
            </a:r>
            <a:r>
              <a:rPr dirty="0" sz="2400" b="1">
                <a:solidFill>
                  <a:srgbClr val="005900"/>
                </a:solidFill>
                <a:latin typeface="Cambria"/>
                <a:cs typeface="Cambria"/>
              </a:rPr>
              <a:t>z</a:t>
            </a:r>
            <a:r>
              <a:rPr dirty="0" sz="2400" spc="-5" b="1">
                <a:solidFill>
                  <a:srgbClr val="005900"/>
                </a:solidFill>
                <a:latin typeface="Cambria"/>
                <a:cs typeface="Cambria"/>
              </a:rPr>
              <a:t>Q</a:t>
            </a:r>
            <a:r>
              <a:rPr dirty="0" sz="2400" spc="-20" b="1">
                <a:solidFill>
                  <a:srgbClr val="005900"/>
                </a:solidFill>
                <a:latin typeface="Cambria"/>
                <a:cs typeface="Cambria"/>
              </a:rPr>
              <a:t>R</a:t>
            </a:r>
            <a:r>
              <a:rPr dirty="0" sz="2400" b="1">
                <a:solidFill>
                  <a:srgbClr val="005900"/>
                </a:solidFill>
                <a:latin typeface="Cambria"/>
                <a:cs typeface="Cambria"/>
              </a:rPr>
              <a:t> </a:t>
            </a:r>
            <a:r>
              <a:rPr dirty="0" sz="2400" spc="-5" b="1">
                <a:solidFill>
                  <a:srgbClr val="005900"/>
                </a:solidFill>
                <a:latin typeface="Cambria"/>
                <a:cs typeface="Cambria"/>
              </a:rPr>
              <a:t>Supp</a:t>
            </a:r>
            <a:r>
              <a:rPr dirty="0" sz="2400" b="1">
                <a:solidFill>
                  <a:srgbClr val="005900"/>
                </a:solidFill>
                <a:latin typeface="Cambria"/>
                <a:cs typeface="Cambria"/>
              </a:rPr>
              <a:t>or</a:t>
            </a:r>
            <a:r>
              <a:rPr dirty="0" sz="2400" spc="-5" b="1">
                <a:solidFill>
                  <a:srgbClr val="005900"/>
                </a:solidFill>
                <a:latin typeface="Cambria"/>
                <a:cs typeface="Cambria"/>
              </a:rPr>
              <a:t>t</a:t>
            </a:r>
            <a:r>
              <a:rPr dirty="0" sz="2400">
                <a:solidFill>
                  <a:srgbClr val="005900"/>
                </a:solidFill>
                <a:latin typeface="Cambria"/>
                <a:cs typeface="Cambria"/>
              </a:rPr>
              <a:t>.</a:t>
            </a:r>
            <a:endParaRPr sz="2400">
              <a:latin typeface="Cambria"/>
              <a:cs typeface="Cambria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500">
              <a:latin typeface="Times New Roman"/>
              <a:cs typeface="Times New Roman"/>
            </a:endParaRPr>
          </a:p>
          <a:p>
            <a:pPr marL="12700" marR="5080">
              <a:lnSpc>
                <a:spcPct val="100000"/>
              </a:lnSpc>
            </a:pPr>
            <a:r>
              <a:rPr dirty="0" sz="2400">
                <a:solidFill>
                  <a:srgbClr val="005900"/>
                </a:solidFill>
                <a:latin typeface="Cambria"/>
                <a:cs typeface="Cambria"/>
              </a:rPr>
              <a:t>I</a:t>
            </a:r>
            <a:r>
              <a:rPr dirty="0" sz="2400" spc="-10">
                <a:solidFill>
                  <a:srgbClr val="005900"/>
                </a:solidFill>
                <a:latin typeface="Cambria"/>
                <a:cs typeface="Cambria"/>
              </a:rPr>
              <a:t>f</a:t>
            </a:r>
            <a:r>
              <a:rPr dirty="0" sz="2400" spc="-10">
                <a:solidFill>
                  <a:srgbClr val="005900"/>
                </a:solidFill>
                <a:latin typeface="Cambria"/>
                <a:cs typeface="Cambria"/>
              </a:rPr>
              <a:t> </a:t>
            </a:r>
            <a:r>
              <a:rPr dirty="0" sz="2400">
                <a:solidFill>
                  <a:srgbClr val="005900"/>
                </a:solidFill>
                <a:latin typeface="Cambria"/>
                <a:cs typeface="Cambria"/>
              </a:rPr>
              <a:t>a</a:t>
            </a:r>
            <a:r>
              <a:rPr dirty="0" sz="2400" spc="-5">
                <a:solidFill>
                  <a:srgbClr val="005900"/>
                </a:solidFill>
                <a:latin typeface="Cambria"/>
                <a:cs typeface="Cambria"/>
              </a:rPr>
              <a:t> jo</a:t>
            </a:r>
            <a:r>
              <a:rPr dirty="0" sz="2400">
                <a:solidFill>
                  <a:srgbClr val="005900"/>
                </a:solidFill>
                <a:latin typeface="Cambria"/>
                <a:cs typeface="Cambria"/>
              </a:rPr>
              <a:t>b </a:t>
            </a:r>
            <a:r>
              <a:rPr dirty="0" sz="2400" spc="-15">
                <a:solidFill>
                  <a:srgbClr val="005900"/>
                </a:solidFill>
                <a:latin typeface="Cambria"/>
                <a:cs typeface="Cambria"/>
              </a:rPr>
              <a:t>i</a:t>
            </a:r>
            <a:r>
              <a:rPr dirty="0" sz="2400" spc="-15">
                <a:solidFill>
                  <a:srgbClr val="005900"/>
                </a:solidFill>
                <a:latin typeface="Cambria"/>
                <a:cs typeface="Cambria"/>
              </a:rPr>
              <a:t>s</a:t>
            </a:r>
            <a:r>
              <a:rPr dirty="0" sz="2400">
                <a:solidFill>
                  <a:srgbClr val="005900"/>
                </a:solidFill>
                <a:latin typeface="Cambria"/>
                <a:cs typeface="Cambria"/>
              </a:rPr>
              <a:t> </a:t>
            </a:r>
            <a:r>
              <a:rPr dirty="0" sz="2400" spc="-5">
                <a:solidFill>
                  <a:srgbClr val="005900"/>
                </a:solidFill>
                <a:latin typeface="Cambria"/>
                <a:cs typeface="Cambria"/>
              </a:rPr>
              <a:t>cance</a:t>
            </a:r>
            <a:r>
              <a:rPr dirty="0" sz="2400">
                <a:solidFill>
                  <a:srgbClr val="005900"/>
                </a:solidFill>
                <a:latin typeface="Cambria"/>
                <a:cs typeface="Cambria"/>
              </a:rPr>
              <a:t>ll</a:t>
            </a:r>
            <a:r>
              <a:rPr dirty="0" sz="2400" spc="-20">
                <a:solidFill>
                  <a:srgbClr val="005900"/>
                </a:solidFill>
                <a:latin typeface="Cambria"/>
                <a:cs typeface="Cambria"/>
              </a:rPr>
              <a:t>e</a:t>
            </a:r>
            <a:r>
              <a:rPr dirty="0" sz="2400" spc="-15">
                <a:solidFill>
                  <a:srgbClr val="005900"/>
                </a:solidFill>
                <a:latin typeface="Cambria"/>
                <a:cs typeface="Cambria"/>
              </a:rPr>
              <a:t>d</a:t>
            </a:r>
            <a:r>
              <a:rPr dirty="0" sz="2400" spc="15">
                <a:solidFill>
                  <a:srgbClr val="005900"/>
                </a:solidFill>
                <a:latin typeface="Cambria"/>
                <a:cs typeface="Cambria"/>
              </a:rPr>
              <a:t> </a:t>
            </a:r>
            <a:r>
              <a:rPr dirty="0" sz="2400" spc="-40">
                <a:solidFill>
                  <a:srgbClr val="005900"/>
                </a:solidFill>
                <a:latin typeface="Cambria"/>
                <a:cs typeface="Cambria"/>
              </a:rPr>
              <a:t>b</a:t>
            </a:r>
            <a:r>
              <a:rPr dirty="0" sz="2400" spc="-15">
                <a:solidFill>
                  <a:srgbClr val="005900"/>
                </a:solidFill>
                <a:latin typeface="Cambria"/>
                <a:cs typeface="Cambria"/>
              </a:rPr>
              <a:t>y</a:t>
            </a:r>
            <a:r>
              <a:rPr dirty="0" sz="2400">
                <a:solidFill>
                  <a:srgbClr val="005900"/>
                </a:solidFill>
                <a:latin typeface="Cambria"/>
                <a:cs typeface="Cambria"/>
              </a:rPr>
              <a:t> </a:t>
            </a:r>
            <a:r>
              <a:rPr dirty="0" sz="2400" spc="-5">
                <a:solidFill>
                  <a:srgbClr val="005900"/>
                </a:solidFill>
                <a:latin typeface="Cambria"/>
                <a:cs typeface="Cambria"/>
              </a:rPr>
              <a:t>t</a:t>
            </a:r>
            <a:r>
              <a:rPr dirty="0" sz="2400">
                <a:solidFill>
                  <a:srgbClr val="005900"/>
                </a:solidFill>
                <a:latin typeface="Cambria"/>
                <a:cs typeface="Cambria"/>
              </a:rPr>
              <a:t>h</a:t>
            </a:r>
            <a:r>
              <a:rPr dirty="0" sz="2400" spc="-15">
                <a:solidFill>
                  <a:srgbClr val="005900"/>
                </a:solidFill>
                <a:latin typeface="Cambria"/>
                <a:cs typeface="Cambria"/>
              </a:rPr>
              <a:t>e</a:t>
            </a:r>
            <a:r>
              <a:rPr dirty="0" sz="2400" spc="-5">
                <a:solidFill>
                  <a:srgbClr val="005900"/>
                </a:solidFill>
                <a:latin typeface="Cambria"/>
                <a:cs typeface="Cambria"/>
              </a:rPr>
              <a:t> S</a:t>
            </a:r>
            <a:r>
              <a:rPr dirty="0" sz="2400" spc="-30">
                <a:solidFill>
                  <a:srgbClr val="005900"/>
                </a:solidFill>
                <a:latin typeface="Cambria"/>
                <a:cs typeface="Cambria"/>
              </a:rPr>
              <a:t>t</a:t>
            </a:r>
            <a:r>
              <a:rPr dirty="0" sz="2400" spc="-20">
                <a:solidFill>
                  <a:srgbClr val="005900"/>
                </a:solidFill>
                <a:latin typeface="Cambria"/>
                <a:cs typeface="Cambria"/>
              </a:rPr>
              <a:t>o</a:t>
            </a:r>
            <a:r>
              <a:rPr dirty="0" sz="2400" spc="-50">
                <a:solidFill>
                  <a:srgbClr val="005900"/>
                </a:solidFill>
                <a:latin typeface="Cambria"/>
                <a:cs typeface="Cambria"/>
              </a:rPr>
              <a:t>r</a:t>
            </a:r>
            <a:r>
              <a:rPr dirty="0" sz="2400" spc="-15">
                <a:solidFill>
                  <a:srgbClr val="005900"/>
                </a:solidFill>
                <a:latin typeface="Cambria"/>
                <a:cs typeface="Cambria"/>
              </a:rPr>
              <a:t>e</a:t>
            </a:r>
            <a:r>
              <a:rPr dirty="0" sz="2400" spc="10">
                <a:solidFill>
                  <a:srgbClr val="005900"/>
                </a:solidFill>
                <a:latin typeface="Cambria"/>
                <a:cs typeface="Cambria"/>
              </a:rPr>
              <a:t> </a:t>
            </a:r>
            <a:r>
              <a:rPr dirty="0" sz="2400" spc="-20">
                <a:solidFill>
                  <a:srgbClr val="005900"/>
                </a:solidFill>
                <a:latin typeface="Cambria"/>
                <a:cs typeface="Cambria"/>
              </a:rPr>
              <a:t>o</a:t>
            </a:r>
            <a:r>
              <a:rPr dirty="0" sz="2400" spc="-10">
                <a:solidFill>
                  <a:srgbClr val="005900"/>
                </a:solidFill>
                <a:latin typeface="Cambria"/>
                <a:cs typeface="Cambria"/>
              </a:rPr>
              <a:t>r</a:t>
            </a:r>
            <a:r>
              <a:rPr dirty="0" sz="2400" spc="-10">
                <a:solidFill>
                  <a:srgbClr val="005900"/>
                </a:solidFill>
                <a:latin typeface="Cambria"/>
                <a:cs typeface="Cambria"/>
              </a:rPr>
              <a:t> </a:t>
            </a:r>
            <a:r>
              <a:rPr dirty="0" sz="2400" spc="-35">
                <a:solidFill>
                  <a:srgbClr val="005900"/>
                </a:solidFill>
                <a:latin typeface="Cambria"/>
                <a:cs typeface="Cambria"/>
              </a:rPr>
              <a:t>C</a:t>
            </a:r>
            <a:r>
              <a:rPr dirty="0" sz="2400">
                <a:solidFill>
                  <a:srgbClr val="005900"/>
                </a:solidFill>
                <a:latin typeface="Cambria"/>
                <a:cs typeface="Cambria"/>
              </a:rPr>
              <a:t>u</a:t>
            </a:r>
            <a:r>
              <a:rPr dirty="0" sz="2400" spc="-15">
                <a:solidFill>
                  <a:srgbClr val="005900"/>
                </a:solidFill>
                <a:latin typeface="Cambria"/>
                <a:cs typeface="Cambria"/>
              </a:rPr>
              <a:t>s</a:t>
            </a:r>
            <a:r>
              <a:rPr dirty="0" sz="2400" spc="-30">
                <a:solidFill>
                  <a:srgbClr val="005900"/>
                </a:solidFill>
                <a:latin typeface="Cambria"/>
                <a:cs typeface="Cambria"/>
              </a:rPr>
              <a:t>t</a:t>
            </a:r>
            <a:r>
              <a:rPr dirty="0" sz="2400" spc="-20">
                <a:solidFill>
                  <a:srgbClr val="005900"/>
                </a:solidFill>
                <a:latin typeface="Cambria"/>
                <a:cs typeface="Cambria"/>
              </a:rPr>
              <a:t>o</a:t>
            </a:r>
            <a:r>
              <a:rPr dirty="0" sz="2400" spc="-20">
                <a:solidFill>
                  <a:srgbClr val="005900"/>
                </a:solidFill>
                <a:latin typeface="Cambria"/>
                <a:cs typeface="Cambria"/>
              </a:rPr>
              <a:t>m</a:t>
            </a:r>
            <a:r>
              <a:rPr dirty="0" sz="2400" spc="-20">
                <a:solidFill>
                  <a:srgbClr val="005900"/>
                </a:solidFill>
                <a:latin typeface="Cambria"/>
                <a:cs typeface="Cambria"/>
              </a:rPr>
              <a:t>e</a:t>
            </a:r>
            <a:r>
              <a:rPr dirty="0" sz="2400" spc="-250">
                <a:solidFill>
                  <a:srgbClr val="005900"/>
                </a:solidFill>
                <a:latin typeface="Cambria"/>
                <a:cs typeface="Cambria"/>
              </a:rPr>
              <a:t>r</a:t>
            </a:r>
            <a:r>
              <a:rPr dirty="0" sz="2400">
                <a:solidFill>
                  <a:srgbClr val="005900"/>
                </a:solidFill>
                <a:latin typeface="Cambria"/>
                <a:cs typeface="Cambria"/>
              </a:rPr>
              <a:t>,</a:t>
            </a:r>
            <a:r>
              <a:rPr dirty="0" sz="2400">
                <a:solidFill>
                  <a:srgbClr val="005900"/>
                </a:solidFill>
                <a:latin typeface="Cambria"/>
                <a:cs typeface="Cambria"/>
              </a:rPr>
              <a:t> </a:t>
            </a:r>
            <a:r>
              <a:rPr dirty="0" sz="2400" spc="-65">
                <a:solidFill>
                  <a:srgbClr val="005900"/>
                </a:solidFill>
                <a:latin typeface="Cambria"/>
                <a:cs typeface="Cambria"/>
              </a:rPr>
              <a:t>y</a:t>
            </a:r>
            <a:r>
              <a:rPr dirty="0" sz="2400" spc="-20">
                <a:solidFill>
                  <a:srgbClr val="005900"/>
                </a:solidFill>
                <a:latin typeface="Cambria"/>
                <a:cs typeface="Cambria"/>
              </a:rPr>
              <a:t>o</a:t>
            </a:r>
            <a:r>
              <a:rPr dirty="0" sz="2400">
                <a:solidFill>
                  <a:srgbClr val="005900"/>
                </a:solidFill>
                <a:latin typeface="Cambria"/>
                <a:cs typeface="Cambria"/>
              </a:rPr>
              <a:t>u</a:t>
            </a:r>
            <a:r>
              <a:rPr dirty="0" sz="2400" spc="-5">
                <a:solidFill>
                  <a:srgbClr val="005900"/>
                </a:solidFill>
                <a:latin typeface="Cambria"/>
                <a:cs typeface="Cambria"/>
              </a:rPr>
              <a:t> </a:t>
            </a:r>
            <a:r>
              <a:rPr dirty="0" sz="2400">
                <a:solidFill>
                  <a:srgbClr val="005900"/>
                </a:solidFill>
                <a:latin typeface="Cambria"/>
                <a:cs typeface="Cambria"/>
              </a:rPr>
              <a:t>w</a:t>
            </a:r>
            <a:r>
              <a:rPr dirty="0" sz="2400" spc="-15">
                <a:solidFill>
                  <a:srgbClr val="005900"/>
                </a:solidFill>
                <a:latin typeface="Cambria"/>
                <a:cs typeface="Cambria"/>
              </a:rPr>
              <a:t>i</a:t>
            </a:r>
            <a:r>
              <a:rPr dirty="0" sz="2400">
                <a:solidFill>
                  <a:srgbClr val="005900"/>
                </a:solidFill>
                <a:latin typeface="Cambria"/>
                <a:cs typeface="Cambria"/>
              </a:rPr>
              <a:t>ll</a:t>
            </a:r>
            <a:r>
              <a:rPr dirty="0" sz="2400" spc="-10">
                <a:solidFill>
                  <a:srgbClr val="005900"/>
                </a:solidFill>
                <a:latin typeface="Cambria"/>
                <a:cs typeface="Cambria"/>
              </a:rPr>
              <a:t> </a:t>
            </a:r>
            <a:r>
              <a:rPr dirty="0" sz="2400" spc="-5">
                <a:solidFill>
                  <a:srgbClr val="005900"/>
                </a:solidFill>
                <a:latin typeface="Cambria"/>
                <a:cs typeface="Cambria"/>
              </a:rPr>
              <a:t>b</a:t>
            </a:r>
            <a:r>
              <a:rPr dirty="0" sz="2400">
                <a:solidFill>
                  <a:srgbClr val="005900"/>
                </a:solidFill>
                <a:latin typeface="Cambria"/>
                <a:cs typeface="Cambria"/>
              </a:rPr>
              <a:t>e</a:t>
            </a:r>
            <a:r>
              <a:rPr dirty="0" sz="2400" spc="-5">
                <a:solidFill>
                  <a:srgbClr val="005900"/>
                </a:solidFill>
                <a:latin typeface="Cambria"/>
                <a:cs typeface="Cambria"/>
              </a:rPr>
              <a:t> </a:t>
            </a:r>
            <a:r>
              <a:rPr dirty="0" sz="2400" spc="-15">
                <a:solidFill>
                  <a:srgbClr val="005900"/>
                </a:solidFill>
                <a:latin typeface="Cambria"/>
                <a:cs typeface="Cambria"/>
              </a:rPr>
              <a:t>i</a:t>
            </a:r>
            <a:r>
              <a:rPr dirty="0" sz="2400" spc="-5">
                <a:solidFill>
                  <a:srgbClr val="005900"/>
                </a:solidFill>
                <a:latin typeface="Cambria"/>
                <a:cs typeface="Cambria"/>
              </a:rPr>
              <a:t>n</a:t>
            </a:r>
            <a:r>
              <a:rPr dirty="0" sz="2400" spc="-45">
                <a:solidFill>
                  <a:srgbClr val="005900"/>
                </a:solidFill>
                <a:latin typeface="Cambria"/>
                <a:cs typeface="Cambria"/>
              </a:rPr>
              <a:t>f</a:t>
            </a:r>
            <a:r>
              <a:rPr dirty="0" sz="2400" spc="-20">
                <a:solidFill>
                  <a:srgbClr val="005900"/>
                </a:solidFill>
                <a:latin typeface="Cambria"/>
                <a:cs typeface="Cambria"/>
              </a:rPr>
              <a:t>or</a:t>
            </a:r>
            <a:r>
              <a:rPr dirty="0" sz="2400" spc="-20">
                <a:solidFill>
                  <a:srgbClr val="005900"/>
                </a:solidFill>
                <a:latin typeface="Cambria"/>
                <a:cs typeface="Cambria"/>
              </a:rPr>
              <a:t>m</a:t>
            </a:r>
            <a:r>
              <a:rPr dirty="0" sz="2400" spc="-20">
                <a:solidFill>
                  <a:srgbClr val="005900"/>
                </a:solidFill>
                <a:latin typeface="Cambria"/>
                <a:cs typeface="Cambria"/>
              </a:rPr>
              <a:t>e</a:t>
            </a:r>
            <a:r>
              <a:rPr dirty="0" sz="2400" spc="-15">
                <a:solidFill>
                  <a:srgbClr val="005900"/>
                </a:solidFill>
                <a:latin typeface="Cambria"/>
                <a:cs typeface="Cambria"/>
              </a:rPr>
              <a:t>d</a:t>
            </a:r>
            <a:r>
              <a:rPr dirty="0" sz="2400" spc="5">
                <a:solidFill>
                  <a:srgbClr val="005900"/>
                </a:solidFill>
                <a:latin typeface="Cambria"/>
                <a:cs typeface="Cambria"/>
              </a:rPr>
              <a:t> </a:t>
            </a:r>
            <a:r>
              <a:rPr dirty="0" sz="2400" spc="-40">
                <a:solidFill>
                  <a:srgbClr val="005900"/>
                </a:solidFill>
                <a:latin typeface="Cambria"/>
                <a:cs typeface="Cambria"/>
              </a:rPr>
              <a:t>b</a:t>
            </a:r>
            <a:r>
              <a:rPr dirty="0" sz="2400" spc="-15">
                <a:solidFill>
                  <a:srgbClr val="005900"/>
                </a:solidFill>
                <a:latin typeface="Cambria"/>
                <a:cs typeface="Cambria"/>
              </a:rPr>
              <a:t>y</a:t>
            </a:r>
            <a:r>
              <a:rPr dirty="0" sz="2400">
                <a:solidFill>
                  <a:srgbClr val="005900"/>
                </a:solidFill>
                <a:latin typeface="Cambria"/>
                <a:cs typeface="Cambria"/>
              </a:rPr>
              <a:t> </a:t>
            </a:r>
            <a:r>
              <a:rPr dirty="0" sz="2400" spc="-5">
                <a:solidFill>
                  <a:srgbClr val="005900"/>
                </a:solidFill>
                <a:latin typeface="Cambria"/>
                <a:cs typeface="Cambria"/>
              </a:rPr>
              <a:t>t</a:t>
            </a:r>
            <a:r>
              <a:rPr dirty="0" sz="2400" spc="-15">
                <a:solidFill>
                  <a:srgbClr val="005900"/>
                </a:solidFill>
                <a:latin typeface="Cambria"/>
                <a:cs typeface="Cambria"/>
              </a:rPr>
              <a:t>he</a:t>
            </a:r>
            <a:r>
              <a:rPr dirty="0" sz="2400" spc="-5">
                <a:solidFill>
                  <a:srgbClr val="005900"/>
                </a:solidFill>
                <a:latin typeface="Cambria"/>
                <a:cs typeface="Cambria"/>
              </a:rPr>
              <a:t> S</a:t>
            </a:r>
            <a:r>
              <a:rPr dirty="0" sz="2400" spc="-30">
                <a:solidFill>
                  <a:srgbClr val="005900"/>
                </a:solidFill>
                <a:latin typeface="Cambria"/>
                <a:cs typeface="Cambria"/>
              </a:rPr>
              <a:t>t</a:t>
            </a:r>
            <a:r>
              <a:rPr dirty="0" sz="2400" spc="-20">
                <a:solidFill>
                  <a:srgbClr val="005900"/>
                </a:solidFill>
                <a:latin typeface="Cambria"/>
                <a:cs typeface="Cambria"/>
              </a:rPr>
              <a:t>o</a:t>
            </a:r>
            <a:r>
              <a:rPr dirty="0" sz="2400" spc="-50">
                <a:solidFill>
                  <a:srgbClr val="005900"/>
                </a:solidFill>
                <a:latin typeface="Cambria"/>
                <a:cs typeface="Cambria"/>
              </a:rPr>
              <a:t>r</a:t>
            </a:r>
            <a:r>
              <a:rPr dirty="0" sz="2400" spc="-15">
                <a:solidFill>
                  <a:srgbClr val="005900"/>
                </a:solidFill>
                <a:latin typeface="Cambria"/>
                <a:cs typeface="Cambria"/>
              </a:rPr>
              <a:t>e</a:t>
            </a:r>
            <a:r>
              <a:rPr dirty="0" sz="2400" spc="10">
                <a:solidFill>
                  <a:srgbClr val="005900"/>
                </a:solidFill>
                <a:latin typeface="Cambria"/>
                <a:cs typeface="Cambria"/>
              </a:rPr>
              <a:t> </a:t>
            </a:r>
            <a:r>
              <a:rPr dirty="0" sz="2400" spc="-15">
                <a:solidFill>
                  <a:srgbClr val="005900"/>
                </a:solidFill>
                <a:latin typeface="Cambria"/>
                <a:cs typeface="Cambria"/>
              </a:rPr>
              <a:t>d</a:t>
            </a:r>
            <a:r>
              <a:rPr dirty="0" sz="2400" spc="-15">
                <a:solidFill>
                  <a:srgbClr val="005900"/>
                </a:solidFill>
                <a:latin typeface="Cambria"/>
                <a:cs typeface="Cambria"/>
              </a:rPr>
              <a:t>i</a:t>
            </a:r>
            <a:r>
              <a:rPr dirty="0" sz="2400" spc="-50">
                <a:solidFill>
                  <a:srgbClr val="005900"/>
                </a:solidFill>
                <a:latin typeface="Cambria"/>
                <a:cs typeface="Cambria"/>
              </a:rPr>
              <a:t>r</a:t>
            </a:r>
            <a:r>
              <a:rPr dirty="0" sz="2400" spc="-20">
                <a:solidFill>
                  <a:srgbClr val="005900"/>
                </a:solidFill>
                <a:latin typeface="Cambria"/>
                <a:cs typeface="Cambria"/>
              </a:rPr>
              <a:t>ec</a:t>
            </a:r>
            <a:r>
              <a:rPr dirty="0" sz="2400" spc="-5">
                <a:solidFill>
                  <a:srgbClr val="005900"/>
                </a:solidFill>
                <a:latin typeface="Cambria"/>
                <a:cs typeface="Cambria"/>
              </a:rPr>
              <a:t>t</a:t>
            </a:r>
            <a:r>
              <a:rPr dirty="0" sz="2400" spc="-50">
                <a:solidFill>
                  <a:srgbClr val="005900"/>
                </a:solidFill>
                <a:latin typeface="Cambria"/>
                <a:cs typeface="Cambria"/>
              </a:rPr>
              <a:t>l</a:t>
            </a:r>
            <a:r>
              <a:rPr dirty="0" sz="2400" spc="-215">
                <a:solidFill>
                  <a:srgbClr val="005900"/>
                </a:solidFill>
                <a:latin typeface="Cambria"/>
                <a:cs typeface="Cambria"/>
              </a:rPr>
              <a:t>y</a:t>
            </a:r>
            <a:r>
              <a:rPr dirty="0" sz="2400">
                <a:solidFill>
                  <a:srgbClr val="005900"/>
                </a:solidFill>
                <a:latin typeface="Cambria"/>
                <a:cs typeface="Cambria"/>
              </a:rPr>
              <a:t>.</a:t>
            </a:r>
            <a:endParaRPr sz="2400">
              <a:latin typeface="Cambria"/>
              <a:cs typeface="Cambria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5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2400">
                <a:solidFill>
                  <a:srgbClr val="005900"/>
                </a:solidFill>
                <a:latin typeface="Cambria"/>
                <a:cs typeface="Cambria"/>
              </a:rPr>
              <a:t>I</a:t>
            </a:r>
            <a:r>
              <a:rPr dirty="0" sz="2400" spc="-10">
                <a:solidFill>
                  <a:srgbClr val="005900"/>
                </a:solidFill>
                <a:latin typeface="Cambria"/>
                <a:cs typeface="Cambria"/>
              </a:rPr>
              <a:t>f</a:t>
            </a:r>
            <a:r>
              <a:rPr dirty="0" sz="2400" spc="-10">
                <a:solidFill>
                  <a:srgbClr val="005900"/>
                </a:solidFill>
                <a:latin typeface="Cambria"/>
                <a:cs typeface="Cambria"/>
              </a:rPr>
              <a:t> </a:t>
            </a:r>
            <a:r>
              <a:rPr dirty="0" sz="2400" spc="-5">
                <a:solidFill>
                  <a:srgbClr val="005900"/>
                </a:solidFill>
                <a:latin typeface="Cambria"/>
                <a:cs typeface="Cambria"/>
              </a:rPr>
              <a:t>t</a:t>
            </a:r>
            <a:r>
              <a:rPr dirty="0" sz="2400">
                <a:solidFill>
                  <a:srgbClr val="005900"/>
                </a:solidFill>
                <a:latin typeface="Cambria"/>
                <a:cs typeface="Cambria"/>
              </a:rPr>
              <a:t>h</a:t>
            </a:r>
            <a:r>
              <a:rPr dirty="0" sz="2400" spc="-15">
                <a:solidFill>
                  <a:srgbClr val="005900"/>
                </a:solidFill>
                <a:latin typeface="Cambria"/>
                <a:cs typeface="Cambria"/>
              </a:rPr>
              <a:t>e</a:t>
            </a:r>
            <a:r>
              <a:rPr dirty="0" sz="2400" spc="-5">
                <a:solidFill>
                  <a:srgbClr val="005900"/>
                </a:solidFill>
                <a:latin typeface="Cambria"/>
                <a:cs typeface="Cambria"/>
              </a:rPr>
              <a:t> jo</a:t>
            </a:r>
            <a:r>
              <a:rPr dirty="0" sz="2400">
                <a:solidFill>
                  <a:srgbClr val="005900"/>
                </a:solidFill>
                <a:latin typeface="Cambria"/>
                <a:cs typeface="Cambria"/>
              </a:rPr>
              <a:t>b </a:t>
            </a:r>
            <a:r>
              <a:rPr dirty="0" sz="2400" spc="-15">
                <a:solidFill>
                  <a:srgbClr val="005900"/>
                </a:solidFill>
                <a:latin typeface="Cambria"/>
                <a:cs typeface="Cambria"/>
              </a:rPr>
              <a:t>h</a:t>
            </a:r>
            <a:r>
              <a:rPr dirty="0" sz="2400" spc="-20">
                <a:solidFill>
                  <a:srgbClr val="005900"/>
                </a:solidFill>
                <a:latin typeface="Cambria"/>
                <a:cs typeface="Cambria"/>
              </a:rPr>
              <a:t>a</a:t>
            </a:r>
            <a:r>
              <a:rPr dirty="0" sz="2400" spc="-15">
                <a:solidFill>
                  <a:srgbClr val="005900"/>
                </a:solidFill>
                <a:latin typeface="Cambria"/>
                <a:cs typeface="Cambria"/>
              </a:rPr>
              <a:t>s</a:t>
            </a:r>
            <a:r>
              <a:rPr dirty="0" sz="2400" spc="5">
                <a:solidFill>
                  <a:srgbClr val="005900"/>
                </a:solidFill>
                <a:latin typeface="Cambria"/>
                <a:cs typeface="Cambria"/>
              </a:rPr>
              <a:t> </a:t>
            </a:r>
            <a:r>
              <a:rPr dirty="0" sz="2400">
                <a:solidFill>
                  <a:srgbClr val="005900"/>
                </a:solidFill>
                <a:latin typeface="Cambria"/>
                <a:cs typeface="Cambria"/>
              </a:rPr>
              <a:t>b</a:t>
            </a:r>
            <a:r>
              <a:rPr dirty="0" sz="2400" spc="-20">
                <a:solidFill>
                  <a:srgbClr val="005900"/>
                </a:solidFill>
                <a:latin typeface="Cambria"/>
                <a:cs typeface="Cambria"/>
              </a:rPr>
              <a:t>ee</a:t>
            </a:r>
            <a:r>
              <a:rPr dirty="0" sz="2400" spc="-15">
                <a:solidFill>
                  <a:srgbClr val="005900"/>
                </a:solidFill>
                <a:latin typeface="Cambria"/>
                <a:cs typeface="Cambria"/>
              </a:rPr>
              <a:t>n</a:t>
            </a:r>
            <a:r>
              <a:rPr dirty="0" sz="2400">
                <a:solidFill>
                  <a:srgbClr val="005900"/>
                </a:solidFill>
                <a:latin typeface="Cambria"/>
                <a:cs typeface="Cambria"/>
              </a:rPr>
              <a:t> </a:t>
            </a:r>
            <a:r>
              <a:rPr dirty="0" sz="2400" spc="-5">
                <a:solidFill>
                  <a:srgbClr val="005900"/>
                </a:solidFill>
                <a:latin typeface="Cambria"/>
                <a:cs typeface="Cambria"/>
              </a:rPr>
              <a:t>cance</a:t>
            </a:r>
            <a:r>
              <a:rPr dirty="0" sz="2400">
                <a:solidFill>
                  <a:srgbClr val="005900"/>
                </a:solidFill>
                <a:latin typeface="Cambria"/>
                <a:cs typeface="Cambria"/>
              </a:rPr>
              <a:t>ll</a:t>
            </a:r>
            <a:r>
              <a:rPr dirty="0" sz="2400" spc="-20">
                <a:solidFill>
                  <a:srgbClr val="005900"/>
                </a:solidFill>
                <a:latin typeface="Cambria"/>
                <a:cs typeface="Cambria"/>
              </a:rPr>
              <a:t>e</a:t>
            </a:r>
            <a:r>
              <a:rPr dirty="0" sz="2400" spc="-15">
                <a:solidFill>
                  <a:srgbClr val="005900"/>
                </a:solidFill>
                <a:latin typeface="Cambria"/>
                <a:cs typeface="Cambria"/>
              </a:rPr>
              <a:t>d</a:t>
            </a:r>
            <a:r>
              <a:rPr dirty="0" sz="2400">
                <a:solidFill>
                  <a:srgbClr val="005900"/>
                </a:solidFill>
                <a:latin typeface="Cambria"/>
                <a:cs typeface="Cambria"/>
              </a:rPr>
              <a:t>,</a:t>
            </a:r>
            <a:r>
              <a:rPr dirty="0" sz="2400" spc="15">
                <a:solidFill>
                  <a:srgbClr val="005900"/>
                </a:solidFill>
                <a:latin typeface="Cambria"/>
                <a:cs typeface="Cambria"/>
              </a:rPr>
              <a:t> </a:t>
            </a:r>
            <a:r>
              <a:rPr dirty="0" sz="2400" spc="-20">
                <a:solidFill>
                  <a:srgbClr val="005900"/>
                </a:solidFill>
                <a:latin typeface="Cambria"/>
                <a:cs typeface="Cambria"/>
              </a:rPr>
              <a:t>per</a:t>
            </a:r>
            <a:r>
              <a:rPr dirty="0" sz="2400" spc="-45">
                <a:solidFill>
                  <a:srgbClr val="005900"/>
                </a:solidFill>
                <a:latin typeface="Cambria"/>
                <a:cs typeface="Cambria"/>
              </a:rPr>
              <a:t>f</a:t>
            </a:r>
            <a:r>
              <a:rPr dirty="0" sz="2400" spc="-20">
                <a:solidFill>
                  <a:srgbClr val="005900"/>
                </a:solidFill>
                <a:latin typeface="Cambria"/>
                <a:cs typeface="Cambria"/>
              </a:rPr>
              <a:t>or</a:t>
            </a:r>
            <a:r>
              <a:rPr dirty="0" sz="2400">
                <a:solidFill>
                  <a:srgbClr val="005900"/>
                </a:solidFill>
                <a:latin typeface="Cambria"/>
                <a:cs typeface="Cambria"/>
              </a:rPr>
              <a:t>m</a:t>
            </a:r>
            <a:r>
              <a:rPr dirty="0" sz="2400" spc="5">
                <a:solidFill>
                  <a:srgbClr val="005900"/>
                </a:solidFill>
                <a:latin typeface="Cambria"/>
                <a:cs typeface="Cambria"/>
              </a:rPr>
              <a:t> </a:t>
            </a:r>
            <a:r>
              <a:rPr dirty="0" sz="2400">
                <a:solidFill>
                  <a:srgbClr val="005900"/>
                </a:solidFill>
                <a:latin typeface="Cambria"/>
                <a:cs typeface="Cambria"/>
              </a:rPr>
              <a:t>a</a:t>
            </a:r>
            <a:endParaRPr sz="2400">
              <a:latin typeface="Cambria"/>
              <a:cs typeface="Cambria"/>
            </a:endParaRPr>
          </a:p>
          <a:p>
            <a:pPr marL="12700">
              <a:lnSpc>
                <a:spcPct val="100000"/>
              </a:lnSpc>
            </a:pPr>
            <a:r>
              <a:rPr dirty="0" sz="2400" spc="-5" b="1">
                <a:solidFill>
                  <a:srgbClr val="005900"/>
                </a:solidFill>
                <a:latin typeface="Cambria"/>
                <a:cs typeface="Cambria"/>
              </a:rPr>
              <a:t>J</a:t>
            </a:r>
            <a:r>
              <a:rPr dirty="0" sz="2400" b="1">
                <a:solidFill>
                  <a:srgbClr val="005900"/>
                </a:solidFill>
                <a:latin typeface="Cambria"/>
                <a:cs typeface="Cambria"/>
              </a:rPr>
              <a:t>ob</a:t>
            </a:r>
            <a:r>
              <a:rPr dirty="0" sz="2400" spc="-5" b="1">
                <a:solidFill>
                  <a:srgbClr val="005900"/>
                </a:solidFill>
                <a:latin typeface="Cambria"/>
                <a:cs typeface="Cambria"/>
              </a:rPr>
              <a:t> Cle</a:t>
            </a:r>
            <a:r>
              <a:rPr dirty="0" sz="2400" b="1">
                <a:solidFill>
                  <a:srgbClr val="005900"/>
                </a:solidFill>
                <a:latin typeface="Cambria"/>
                <a:cs typeface="Cambria"/>
              </a:rPr>
              <a:t>a</a:t>
            </a:r>
            <a:r>
              <a:rPr dirty="0" sz="2400" spc="-235" b="1">
                <a:solidFill>
                  <a:srgbClr val="005900"/>
                </a:solidFill>
                <a:latin typeface="Cambria"/>
                <a:cs typeface="Cambria"/>
              </a:rPr>
              <a:t>r</a:t>
            </a:r>
            <a:r>
              <a:rPr dirty="0" sz="2400" spc="-10" b="1">
                <a:solidFill>
                  <a:srgbClr val="005900"/>
                </a:solidFill>
                <a:latin typeface="Cambria"/>
                <a:cs typeface="Cambria"/>
              </a:rPr>
              <a:t>.</a:t>
            </a:r>
            <a:r>
              <a:rPr dirty="0" sz="2400" spc="10" b="1">
                <a:solidFill>
                  <a:srgbClr val="005900"/>
                </a:solidFill>
                <a:latin typeface="Cambria"/>
                <a:cs typeface="Cambria"/>
              </a:rPr>
              <a:t> </a:t>
            </a:r>
            <a:r>
              <a:rPr dirty="0" sz="2400" spc="-10">
                <a:solidFill>
                  <a:srgbClr val="005900"/>
                </a:solidFill>
                <a:latin typeface="Cambria"/>
                <a:cs typeface="Cambria"/>
              </a:rPr>
              <a:t>(s</a:t>
            </a:r>
            <a:r>
              <a:rPr dirty="0" sz="2400" spc="-20">
                <a:solidFill>
                  <a:srgbClr val="005900"/>
                </a:solidFill>
                <a:latin typeface="Cambria"/>
                <a:cs typeface="Cambria"/>
              </a:rPr>
              <a:t>e</a:t>
            </a:r>
            <a:r>
              <a:rPr dirty="0" sz="2400" spc="-15">
                <a:solidFill>
                  <a:srgbClr val="005900"/>
                </a:solidFill>
                <a:latin typeface="Cambria"/>
                <a:cs typeface="Cambria"/>
              </a:rPr>
              <a:t>e</a:t>
            </a:r>
            <a:r>
              <a:rPr dirty="0" sz="2400" spc="5">
                <a:solidFill>
                  <a:srgbClr val="005900"/>
                </a:solidFill>
                <a:latin typeface="Cambria"/>
                <a:cs typeface="Cambria"/>
              </a:rPr>
              <a:t> </a:t>
            </a:r>
            <a:r>
              <a:rPr dirty="0" sz="2400" spc="-5">
                <a:solidFill>
                  <a:srgbClr val="005900"/>
                </a:solidFill>
                <a:latin typeface="Cambria"/>
                <a:cs typeface="Cambria"/>
              </a:rPr>
              <a:t>Mana</a:t>
            </a:r>
            <a:r>
              <a:rPr dirty="0" sz="2400">
                <a:solidFill>
                  <a:srgbClr val="005900"/>
                </a:solidFill>
                <a:latin typeface="Cambria"/>
                <a:cs typeface="Cambria"/>
              </a:rPr>
              <a:t>g</a:t>
            </a:r>
            <a:r>
              <a:rPr dirty="0" sz="2400" spc="-15">
                <a:solidFill>
                  <a:srgbClr val="005900"/>
                </a:solidFill>
                <a:latin typeface="Cambria"/>
                <a:cs typeface="Cambria"/>
              </a:rPr>
              <a:t>i</a:t>
            </a:r>
            <a:r>
              <a:rPr dirty="0" sz="2400" spc="-5">
                <a:solidFill>
                  <a:srgbClr val="005900"/>
                </a:solidFill>
                <a:latin typeface="Cambria"/>
                <a:cs typeface="Cambria"/>
              </a:rPr>
              <a:t>n</a:t>
            </a:r>
            <a:r>
              <a:rPr dirty="0" sz="2400">
                <a:solidFill>
                  <a:srgbClr val="005900"/>
                </a:solidFill>
                <a:latin typeface="Cambria"/>
                <a:cs typeface="Cambria"/>
              </a:rPr>
              <a:t>g</a:t>
            </a:r>
            <a:r>
              <a:rPr dirty="0" sz="2400" spc="10">
                <a:solidFill>
                  <a:srgbClr val="005900"/>
                </a:solidFill>
                <a:latin typeface="Cambria"/>
                <a:cs typeface="Cambria"/>
              </a:rPr>
              <a:t> </a:t>
            </a:r>
            <a:r>
              <a:rPr dirty="0" sz="2400" spc="-10">
                <a:solidFill>
                  <a:srgbClr val="005900"/>
                </a:solidFill>
                <a:latin typeface="Cambria"/>
                <a:cs typeface="Cambria"/>
              </a:rPr>
              <a:t>J</a:t>
            </a:r>
            <a:r>
              <a:rPr dirty="0" sz="2400" spc="-20">
                <a:solidFill>
                  <a:srgbClr val="005900"/>
                </a:solidFill>
                <a:latin typeface="Cambria"/>
                <a:cs typeface="Cambria"/>
              </a:rPr>
              <a:t>o</a:t>
            </a:r>
            <a:r>
              <a:rPr dirty="0" sz="2400" spc="-5">
                <a:solidFill>
                  <a:srgbClr val="005900"/>
                </a:solidFill>
                <a:latin typeface="Cambria"/>
                <a:cs typeface="Cambria"/>
              </a:rPr>
              <a:t>b</a:t>
            </a:r>
            <a:r>
              <a:rPr dirty="0" sz="2400">
                <a:solidFill>
                  <a:srgbClr val="005900"/>
                </a:solidFill>
                <a:latin typeface="Cambria"/>
                <a:cs typeface="Cambria"/>
              </a:rPr>
              <a:t>s </a:t>
            </a:r>
            <a:r>
              <a:rPr dirty="0" sz="2400" spc="-15">
                <a:solidFill>
                  <a:srgbClr val="005900"/>
                </a:solidFill>
                <a:latin typeface="Cambria"/>
                <a:cs typeface="Cambria"/>
              </a:rPr>
              <a:t>s</a:t>
            </a:r>
            <a:r>
              <a:rPr dirty="0" sz="2400" spc="-20">
                <a:solidFill>
                  <a:srgbClr val="005900"/>
                </a:solidFill>
                <a:latin typeface="Cambria"/>
                <a:cs typeface="Cambria"/>
              </a:rPr>
              <a:t>ec</a:t>
            </a:r>
            <a:r>
              <a:rPr dirty="0" sz="2400" spc="-5">
                <a:solidFill>
                  <a:srgbClr val="005900"/>
                </a:solidFill>
                <a:latin typeface="Cambria"/>
                <a:cs typeface="Cambria"/>
              </a:rPr>
              <a:t>t</a:t>
            </a:r>
            <a:r>
              <a:rPr dirty="0" sz="2400" spc="-15">
                <a:solidFill>
                  <a:srgbClr val="005900"/>
                </a:solidFill>
                <a:latin typeface="Cambria"/>
                <a:cs typeface="Cambria"/>
              </a:rPr>
              <a:t>io</a:t>
            </a:r>
            <a:r>
              <a:rPr dirty="0" sz="2400" spc="-5">
                <a:solidFill>
                  <a:srgbClr val="005900"/>
                </a:solidFill>
                <a:latin typeface="Cambria"/>
                <a:cs typeface="Cambria"/>
              </a:rPr>
              <a:t>n</a:t>
            </a:r>
            <a:r>
              <a:rPr dirty="0" sz="2400" spc="-10">
                <a:solidFill>
                  <a:srgbClr val="005900"/>
                </a:solidFill>
                <a:latin typeface="Cambria"/>
                <a:cs typeface="Cambria"/>
              </a:rPr>
              <a:t>)</a:t>
            </a:r>
            <a:endParaRPr sz="2400">
              <a:latin typeface="Cambria"/>
              <a:cs typeface="Cambria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908034" y="393458"/>
            <a:ext cx="2696210" cy="49720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3700" spc="-65" b="1">
                <a:solidFill>
                  <a:srgbClr val="005900"/>
                </a:solidFill>
                <a:latin typeface="Cambria"/>
                <a:cs typeface="Cambria"/>
              </a:rPr>
              <a:t>R</a:t>
            </a:r>
            <a:r>
              <a:rPr dirty="0" sz="3700" b="1">
                <a:solidFill>
                  <a:srgbClr val="005900"/>
                </a:solidFill>
                <a:latin typeface="Cambria"/>
                <a:cs typeface="Cambria"/>
              </a:rPr>
              <a:t>egis</a:t>
            </a:r>
            <a:r>
              <a:rPr dirty="0" sz="3700" spc="-10" b="1">
                <a:solidFill>
                  <a:srgbClr val="005900"/>
                </a:solidFill>
                <a:latin typeface="Cambria"/>
                <a:cs typeface="Cambria"/>
              </a:rPr>
              <a:t>t</a:t>
            </a:r>
            <a:r>
              <a:rPr dirty="0" sz="3700" spc="-65" b="1">
                <a:solidFill>
                  <a:srgbClr val="005900"/>
                </a:solidFill>
                <a:latin typeface="Cambria"/>
                <a:cs typeface="Cambria"/>
              </a:rPr>
              <a:t>r</a:t>
            </a:r>
            <a:r>
              <a:rPr dirty="0" sz="3700" spc="-5" b="1">
                <a:solidFill>
                  <a:srgbClr val="005900"/>
                </a:solidFill>
                <a:latin typeface="Cambria"/>
                <a:cs typeface="Cambria"/>
              </a:rPr>
              <a:t>a</a:t>
            </a:r>
            <a:r>
              <a:rPr dirty="0" sz="3700" spc="-10" b="1">
                <a:solidFill>
                  <a:srgbClr val="005900"/>
                </a:solidFill>
                <a:latin typeface="Cambria"/>
                <a:cs typeface="Cambria"/>
              </a:rPr>
              <a:t>t</a:t>
            </a:r>
            <a:r>
              <a:rPr dirty="0" sz="3700" spc="-5" b="1">
                <a:solidFill>
                  <a:srgbClr val="005900"/>
                </a:solidFill>
                <a:latin typeface="Cambria"/>
                <a:cs typeface="Cambria"/>
              </a:rPr>
              <a:t>ion</a:t>
            </a:r>
            <a:endParaRPr sz="3700">
              <a:latin typeface="Cambria"/>
              <a:cs typeface="Cambria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5429250" y="7424928"/>
            <a:ext cx="1428749" cy="59969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857250" y="1147572"/>
            <a:ext cx="5143499" cy="1067028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5127116" y="1490091"/>
            <a:ext cx="1165225" cy="722630"/>
          </a:xfrm>
          <a:custGeom>
            <a:avLst/>
            <a:gdLst/>
            <a:ahLst/>
            <a:cxnLst/>
            <a:rect l="l" t="t" r="r" b="b"/>
            <a:pathLst>
              <a:path w="1165225" h="722630">
                <a:moveTo>
                  <a:pt x="361188" y="0"/>
                </a:moveTo>
                <a:lnTo>
                  <a:pt x="0" y="361188"/>
                </a:lnTo>
                <a:lnTo>
                  <a:pt x="361188" y="722376"/>
                </a:lnTo>
                <a:lnTo>
                  <a:pt x="361188" y="541782"/>
                </a:lnTo>
                <a:lnTo>
                  <a:pt x="1165098" y="541782"/>
                </a:lnTo>
                <a:lnTo>
                  <a:pt x="1165098" y="180594"/>
                </a:lnTo>
                <a:lnTo>
                  <a:pt x="361188" y="180594"/>
                </a:lnTo>
                <a:lnTo>
                  <a:pt x="361188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5127116" y="1490091"/>
            <a:ext cx="1165225" cy="722630"/>
          </a:xfrm>
          <a:custGeom>
            <a:avLst/>
            <a:gdLst/>
            <a:ahLst/>
            <a:cxnLst/>
            <a:rect l="l" t="t" r="r" b="b"/>
            <a:pathLst>
              <a:path w="1165225" h="722630">
                <a:moveTo>
                  <a:pt x="1165098" y="180594"/>
                </a:moveTo>
                <a:lnTo>
                  <a:pt x="361188" y="180594"/>
                </a:lnTo>
                <a:lnTo>
                  <a:pt x="361188" y="0"/>
                </a:lnTo>
                <a:lnTo>
                  <a:pt x="0" y="361188"/>
                </a:lnTo>
                <a:lnTo>
                  <a:pt x="361188" y="722376"/>
                </a:lnTo>
                <a:lnTo>
                  <a:pt x="361188" y="541782"/>
                </a:lnTo>
                <a:lnTo>
                  <a:pt x="1165098" y="541782"/>
                </a:lnTo>
                <a:lnTo>
                  <a:pt x="1165098" y="180594"/>
                </a:lnTo>
                <a:close/>
              </a:path>
            </a:pathLst>
          </a:custGeom>
          <a:ln w="12700">
            <a:solidFill>
              <a:srgbClr val="2F528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3082670" y="2316098"/>
            <a:ext cx="1061720" cy="722630"/>
          </a:xfrm>
          <a:custGeom>
            <a:avLst/>
            <a:gdLst/>
            <a:ahLst/>
            <a:cxnLst/>
            <a:rect l="l" t="t" r="r" b="b"/>
            <a:pathLst>
              <a:path w="1061720" h="722630">
                <a:moveTo>
                  <a:pt x="700278" y="0"/>
                </a:moveTo>
                <a:lnTo>
                  <a:pt x="700278" y="180594"/>
                </a:lnTo>
                <a:lnTo>
                  <a:pt x="0" y="180594"/>
                </a:lnTo>
                <a:lnTo>
                  <a:pt x="0" y="541782"/>
                </a:lnTo>
                <a:lnTo>
                  <a:pt x="700278" y="541782"/>
                </a:lnTo>
                <a:lnTo>
                  <a:pt x="700278" y="722376"/>
                </a:lnTo>
                <a:lnTo>
                  <a:pt x="1061466" y="361188"/>
                </a:lnTo>
                <a:lnTo>
                  <a:pt x="700278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3082670" y="2316098"/>
            <a:ext cx="1061720" cy="722630"/>
          </a:xfrm>
          <a:custGeom>
            <a:avLst/>
            <a:gdLst/>
            <a:ahLst/>
            <a:cxnLst/>
            <a:rect l="l" t="t" r="r" b="b"/>
            <a:pathLst>
              <a:path w="1061720" h="722630">
                <a:moveTo>
                  <a:pt x="0" y="180594"/>
                </a:moveTo>
                <a:lnTo>
                  <a:pt x="700278" y="180594"/>
                </a:lnTo>
                <a:lnTo>
                  <a:pt x="700278" y="0"/>
                </a:lnTo>
                <a:lnTo>
                  <a:pt x="1061466" y="361188"/>
                </a:lnTo>
                <a:lnTo>
                  <a:pt x="700278" y="722376"/>
                </a:lnTo>
                <a:lnTo>
                  <a:pt x="700278" y="541782"/>
                </a:lnTo>
                <a:lnTo>
                  <a:pt x="0" y="541782"/>
                </a:lnTo>
                <a:lnTo>
                  <a:pt x="0" y="180594"/>
                </a:lnTo>
                <a:close/>
              </a:path>
            </a:pathLst>
          </a:custGeom>
          <a:ln w="12700">
            <a:solidFill>
              <a:srgbClr val="2F528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 txBox="1"/>
          <p:nvPr/>
        </p:nvSpPr>
        <p:spPr>
          <a:xfrm>
            <a:off x="3442061" y="1738286"/>
            <a:ext cx="2438400" cy="10801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r" marR="5080">
              <a:lnSpc>
                <a:spcPct val="100000"/>
              </a:lnSpc>
            </a:pPr>
            <a:r>
              <a:rPr dirty="0" sz="1800" b="1">
                <a:solidFill>
                  <a:srgbClr val="FFFFFF"/>
                </a:solidFill>
                <a:latin typeface="Cambria"/>
                <a:cs typeface="Cambria"/>
              </a:rPr>
              <a:t>1</a:t>
            </a:r>
            <a:endParaRPr sz="1800">
              <a:latin typeface="Cambria"/>
              <a:cs typeface="Cambria"/>
            </a:endParaRPr>
          </a:p>
          <a:p>
            <a:pPr>
              <a:lnSpc>
                <a:spcPct val="100000"/>
              </a:lnSpc>
            </a:pPr>
            <a:endParaRPr sz="1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1"/>
              </a:spcBef>
            </a:pPr>
            <a:endParaRPr sz="19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800" b="1">
                <a:solidFill>
                  <a:srgbClr val="FFFFFF"/>
                </a:solidFill>
                <a:latin typeface="Cambria"/>
                <a:cs typeface="Cambria"/>
              </a:rPr>
              <a:t>2</a:t>
            </a:r>
            <a:endParaRPr sz="1800">
              <a:latin typeface="Cambria"/>
              <a:cs typeface="Cambria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2725292" y="6344794"/>
            <a:ext cx="1061720" cy="722630"/>
          </a:xfrm>
          <a:custGeom>
            <a:avLst/>
            <a:gdLst/>
            <a:ahLst/>
            <a:cxnLst/>
            <a:rect l="l" t="t" r="r" b="b"/>
            <a:pathLst>
              <a:path w="1061720" h="722629">
                <a:moveTo>
                  <a:pt x="700278" y="0"/>
                </a:moveTo>
                <a:lnTo>
                  <a:pt x="700278" y="180594"/>
                </a:lnTo>
                <a:lnTo>
                  <a:pt x="0" y="180594"/>
                </a:lnTo>
                <a:lnTo>
                  <a:pt x="0" y="541782"/>
                </a:lnTo>
                <a:lnTo>
                  <a:pt x="700278" y="541782"/>
                </a:lnTo>
                <a:lnTo>
                  <a:pt x="700278" y="722376"/>
                </a:lnTo>
                <a:lnTo>
                  <a:pt x="1061466" y="361188"/>
                </a:lnTo>
                <a:lnTo>
                  <a:pt x="700278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2725292" y="6344794"/>
            <a:ext cx="1061720" cy="722630"/>
          </a:xfrm>
          <a:custGeom>
            <a:avLst/>
            <a:gdLst/>
            <a:ahLst/>
            <a:cxnLst/>
            <a:rect l="l" t="t" r="r" b="b"/>
            <a:pathLst>
              <a:path w="1061720" h="722629">
                <a:moveTo>
                  <a:pt x="0" y="180594"/>
                </a:moveTo>
                <a:lnTo>
                  <a:pt x="700278" y="180594"/>
                </a:lnTo>
                <a:lnTo>
                  <a:pt x="700278" y="0"/>
                </a:lnTo>
                <a:lnTo>
                  <a:pt x="1061466" y="361188"/>
                </a:lnTo>
                <a:lnTo>
                  <a:pt x="700278" y="722376"/>
                </a:lnTo>
                <a:lnTo>
                  <a:pt x="700278" y="541782"/>
                </a:lnTo>
                <a:lnTo>
                  <a:pt x="0" y="541782"/>
                </a:lnTo>
                <a:lnTo>
                  <a:pt x="0" y="180594"/>
                </a:lnTo>
                <a:close/>
              </a:path>
            </a:pathLst>
          </a:custGeom>
          <a:ln w="12700">
            <a:solidFill>
              <a:srgbClr val="2F528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 txBox="1"/>
          <p:nvPr/>
        </p:nvSpPr>
        <p:spPr>
          <a:xfrm>
            <a:off x="3084810" y="6592803"/>
            <a:ext cx="161290" cy="254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800" b="1">
                <a:solidFill>
                  <a:srgbClr val="FFFFFF"/>
                </a:solidFill>
                <a:latin typeface="Cambria"/>
                <a:cs typeface="Cambria"/>
              </a:rPr>
              <a:t>3</a:t>
            </a:r>
            <a:endParaRPr sz="1800">
              <a:latin typeface="Cambria"/>
              <a:cs typeface="Cambria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916305" y="8898255"/>
            <a:ext cx="1061720" cy="723265"/>
          </a:xfrm>
          <a:custGeom>
            <a:avLst/>
            <a:gdLst/>
            <a:ahLst/>
            <a:cxnLst/>
            <a:rect l="l" t="t" r="r" b="b"/>
            <a:pathLst>
              <a:path w="1061720" h="723265">
                <a:moveTo>
                  <a:pt x="699897" y="0"/>
                </a:moveTo>
                <a:lnTo>
                  <a:pt x="699897" y="180784"/>
                </a:lnTo>
                <a:lnTo>
                  <a:pt x="0" y="180784"/>
                </a:lnTo>
                <a:lnTo>
                  <a:pt x="0" y="542353"/>
                </a:lnTo>
                <a:lnTo>
                  <a:pt x="699897" y="542353"/>
                </a:lnTo>
                <a:lnTo>
                  <a:pt x="699897" y="723138"/>
                </a:lnTo>
                <a:lnTo>
                  <a:pt x="1061466" y="361569"/>
                </a:lnTo>
                <a:lnTo>
                  <a:pt x="699897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916305" y="8898255"/>
            <a:ext cx="1061720" cy="723265"/>
          </a:xfrm>
          <a:custGeom>
            <a:avLst/>
            <a:gdLst/>
            <a:ahLst/>
            <a:cxnLst/>
            <a:rect l="l" t="t" r="r" b="b"/>
            <a:pathLst>
              <a:path w="1061720" h="723265">
                <a:moveTo>
                  <a:pt x="0" y="180784"/>
                </a:moveTo>
                <a:lnTo>
                  <a:pt x="699897" y="180784"/>
                </a:lnTo>
                <a:lnTo>
                  <a:pt x="699897" y="0"/>
                </a:lnTo>
                <a:lnTo>
                  <a:pt x="1061466" y="361569"/>
                </a:lnTo>
                <a:lnTo>
                  <a:pt x="699897" y="723138"/>
                </a:lnTo>
                <a:lnTo>
                  <a:pt x="699897" y="542353"/>
                </a:lnTo>
                <a:lnTo>
                  <a:pt x="0" y="542353"/>
                </a:lnTo>
                <a:lnTo>
                  <a:pt x="0" y="180784"/>
                </a:lnTo>
                <a:close/>
              </a:path>
            </a:pathLst>
          </a:custGeom>
          <a:ln w="12700">
            <a:solidFill>
              <a:srgbClr val="2F528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 txBox="1"/>
          <p:nvPr/>
        </p:nvSpPr>
        <p:spPr>
          <a:xfrm>
            <a:off x="1275675" y="9146892"/>
            <a:ext cx="161290" cy="254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800" b="1">
                <a:solidFill>
                  <a:srgbClr val="FFFFFF"/>
                </a:solidFill>
                <a:latin typeface="Cambria"/>
                <a:cs typeface="Cambria"/>
              </a:rPr>
              <a:t>4</a:t>
            </a:r>
            <a:endParaRPr sz="1800">
              <a:latin typeface="Cambria"/>
              <a:cs typeface="Cambria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4087748" y="9876664"/>
            <a:ext cx="1684020" cy="723265"/>
          </a:xfrm>
          <a:custGeom>
            <a:avLst/>
            <a:gdLst/>
            <a:ahLst/>
            <a:cxnLst/>
            <a:rect l="l" t="t" r="r" b="b"/>
            <a:pathLst>
              <a:path w="1684020" h="723265">
                <a:moveTo>
                  <a:pt x="361569" y="0"/>
                </a:moveTo>
                <a:lnTo>
                  <a:pt x="0" y="361568"/>
                </a:lnTo>
                <a:lnTo>
                  <a:pt x="361569" y="723137"/>
                </a:lnTo>
                <a:lnTo>
                  <a:pt x="361569" y="542353"/>
                </a:lnTo>
                <a:lnTo>
                  <a:pt x="1684020" y="542353"/>
                </a:lnTo>
                <a:lnTo>
                  <a:pt x="1684020" y="180784"/>
                </a:lnTo>
                <a:lnTo>
                  <a:pt x="361569" y="180784"/>
                </a:lnTo>
                <a:lnTo>
                  <a:pt x="361569" y="0"/>
                </a:lnTo>
                <a:close/>
              </a:path>
            </a:pathLst>
          </a:custGeom>
          <a:solidFill>
            <a:srgbClr val="70AD4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4087748" y="9876664"/>
            <a:ext cx="1684020" cy="723265"/>
          </a:xfrm>
          <a:custGeom>
            <a:avLst/>
            <a:gdLst/>
            <a:ahLst/>
            <a:cxnLst/>
            <a:rect l="l" t="t" r="r" b="b"/>
            <a:pathLst>
              <a:path w="1684020" h="723265">
                <a:moveTo>
                  <a:pt x="1684020" y="180784"/>
                </a:moveTo>
                <a:lnTo>
                  <a:pt x="361569" y="180784"/>
                </a:lnTo>
                <a:lnTo>
                  <a:pt x="361569" y="0"/>
                </a:lnTo>
                <a:lnTo>
                  <a:pt x="0" y="361568"/>
                </a:lnTo>
                <a:lnTo>
                  <a:pt x="361569" y="723137"/>
                </a:lnTo>
                <a:lnTo>
                  <a:pt x="361569" y="542353"/>
                </a:lnTo>
                <a:lnTo>
                  <a:pt x="1684020" y="542353"/>
                </a:lnTo>
                <a:lnTo>
                  <a:pt x="1684020" y="180784"/>
                </a:lnTo>
                <a:close/>
              </a:path>
            </a:pathLst>
          </a:custGeom>
          <a:ln w="12700">
            <a:solidFill>
              <a:srgbClr val="2F528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 txBox="1"/>
          <p:nvPr/>
        </p:nvSpPr>
        <p:spPr>
          <a:xfrm>
            <a:off x="4428011" y="10125204"/>
            <a:ext cx="1183005" cy="254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800" spc="-25" b="1">
                <a:solidFill>
                  <a:srgbClr val="FFFFFF"/>
                </a:solidFill>
                <a:latin typeface="Cambria"/>
                <a:cs typeface="Cambria"/>
              </a:rPr>
              <a:t>C</a:t>
            </a:r>
            <a:r>
              <a:rPr dirty="0" sz="1800" b="1">
                <a:solidFill>
                  <a:srgbClr val="FFFFFF"/>
                </a:solidFill>
                <a:latin typeface="Cambria"/>
                <a:cs typeface="Cambria"/>
              </a:rPr>
              <a:t>O</a:t>
            </a:r>
            <a:r>
              <a:rPr dirty="0" sz="1800" spc="-20" b="1">
                <a:solidFill>
                  <a:srgbClr val="FFFFFF"/>
                </a:solidFill>
                <a:latin typeface="Cambria"/>
                <a:cs typeface="Cambria"/>
              </a:rPr>
              <a:t>M</a:t>
            </a:r>
            <a:r>
              <a:rPr dirty="0" sz="1800" spc="-20" b="1">
                <a:solidFill>
                  <a:srgbClr val="FFFFFF"/>
                </a:solidFill>
                <a:latin typeface="Cambria"/>
                <a:cs typeface="Cambria"/>
              </a:rPr>
              <a:t>PLE</a:t>
            </a:r>
            <a:r>
              <a:rPr dirty="0" sz="1800" spc="-15" b="1">
                <a:solidFill>
                  <a:srgbClr val="FFFFFF"/>
                </a:solidFill>
                <a:latin typeface="Cambria"/>
                <a:cs typeface="Cambria"/>
              </a:rPr>
              <a:t>TE</a:t>
            </a:r>
            <a:endParaRPr sz="1800">
              <a:latin typeface="Cambria"/>
              <a:cs typeface="Cambria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449580">
              <a:lnSpc>
                <a:spcPts val="4405"/>
              </a:lnSpc>
            </a:pPr>
            <a:r>
              <a:rPr dirty="0" spc="-55"/>
              <a:t>A</a:t>
            </a:r>
            <a:r>
              <a:rPr dirty="0" spc="-25"/>
              <a:t>cc</a:t>
            </a:r>
            <a:r>
              <a:rPr dirty="0"/>
              <a:t>ept</a:t>
            </a:r>
            <a:r>
              <a:rPr dirty="0" spc="-15"/>
              <a:t> </a:t>
            </a:r>
            <a:r>
              <a:rPr dirty="0"/>
              <a:t>J</a:t>
            </a:r>
            <a:r>
              <a:rPr dirty="0" spc="-5"/>
              <a:t>o</a:t>
            </a:r>
            <a:r>
              <a:rPr dirty="0"/>
              <a:t>b</a:t>
            </a:r>
          </a:p>
        </p:txBody>
      </p:sp>
      <p:sp>
        <p:nvSpPr>
          <p:cNvPr id="3" name="object 3"/>
          <p:cNvSpPr/>
          <p:nvPr/>
        </p:nvSpPr>
        <p:spPr>
          <a:xfrm>
            <a:off x="5429250" y="7424928"/>
            <a:ext cx="1428749" cy="59969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1126197" y="1243215"/>
            <a:ext cx="4949190" cy="12928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 marL="2540">
              <a:lnSpc>
                <a:spcPts val="2735"/>
              </a:lnSpc>
            </a:pPr>
            <a:r>
              <a:rPr dirty="0" sz="2400" spc="-5" b="1">
                <a:solidFill>
                  <a:srgbClr val="FF0000"/>
                </a:solidFill>
                <a:latin typeface="Cambria"/>
                <a:cs typeface="Cambria"/>
              </a:rPr>
              <a:t>C</a:t>
            </a:r>
            <a:r>
              <a:rPr dirty="0" sz="2400" spc="-15" b="1">
                <a:solidFill>
                  <a:srgbClr val="FF0000"/>
                </a:solidFill>
                <a:latin typeface="Cambria"/>
                <a:cs typeface="Cambria"/>
              </a:rPr>
              <a:t>RITI</a:t>
            </a:r>
            <a:r>
              <a:rPr dirty="0" sz="2400" spc="-5" b="1">
                <a:solidFill>
                  <a:srgbClr val="FF0000"/>
                </a:solidFill>
                <a:latin typeface="Cambria"/>
                <a:cs typeface="Cambria"/>
              </a:rPr>
              <a:t>C</a:t>
            </a:r>
            <a:r>
              <a:rPr dirty="0" sz="2400" spc="-15" b="1">
                <a:solidFill>
                  <a:srgbClr val="FF0000"/>
                </a:solidFill>
                <a:latin typeface="Cambria"/>
                <a:cs typeface="Cambria"/>
              </a:rPr>
              <a:t>AL</a:t>
            </a:r>
            <a:endParaRPr sz="2400">
              <a:latin typeface="Cambria"/>
              <a:cs typeface="Cambria"/>
            </a:endParaRPr>
          </a:p>
          <a:p>
            <a:pPr algn="ctr" marL="12700" marR="5080" indent="1905">
              <a:lnSpc>
                <a:spcPts val="2590"/>
              </a:lnSpc>
              <a:spcBef>
                <a:spcPts val="180"/>
              </a:spcBef>
            </a:pPr>
            <a:r>
              <a:rPr dirty="0" sz="2400" spc="-5" b="1">
                <a:solidFill>
                  <a:srgbClr val="005900"/>
                </a:solidFill>
                <a:latin typeface="Cambria"/>
                <a:cs typeface="Cambria"/>
              </a:rPr>
              <a:t>C</a:t>
            </a:r>
            <a:r>
              <a:rPr dirty="0" sz="2400" spc="-15" b="1">
                <a:solidFill>
                  <a:srgbClr val="005900"/>
                </a:solidFill>
                <a:latin typeface="Cambria"/>
                <a:cs typeface="Cambria"/>
              </a:rPr>
              <a:t>h</a:t>
            </a:r>
            <a:r>
              <a:rPr dirty="0" sz="2400" spc="-20" b="1">
                <a:solidFill>
                  <a:srgbClr val="005900"/>
                </a:solidFill>
                <a:latin typeface="Cambria"/>
                <a:cs typeface="Cambria"/>
              </a:rPr>
              <a:t>e</a:t>
            </a:r>
            <a:r>
              <a:rPr dirty="0" sz="2400" spc="-15" b="1">
                <a:solidFill>
                  <a:srgbClr val="005900"/>
                </a:solidFill>
                <a:latin typeface="Cambria"/>
                <a:cs typeface="Cambria"/>
              </a:rPr>
              <a:t>ck</a:t>
            </a:r>
            <a:r>
              <a:rPr dirty="0" sz="2400" spc="5" b="1">
                <a:solidFill>
                  <a:srgbClr val="005900"/>
                </a:solidFill>
                <a:latin typeface="Cambria"/>
                <a:cs typeface="Cambria"/>
              </a:rPr>
              <a:t> </a:t>
            </a:r>
            <a:r>
              <a:rPr dirty="0" sz="2400" spc="-5" b="1">
                <a:solidFill>
                  <a:srgbClr val="005900"/>
                </a:solidFill>
                <a:latin typeface="Cambria"/>
                <a:cs typeface="Cambria"/>
              </a:rPr>
              <a:t>al</a:t>
            </a:r>
            <a:r>
              <a:rPr dirty="0" sz="2400" b="1">
                <a:solidFill>
                  <a:srgbClr val="005900"/>
                </a:solidFill>
                <a:latin typeface="Cambria"/>
                <a:cs typeface="Cambria"/>
              </a:rPr>
              <a:t>l</a:t>
            </a:r>
            <a:r>
              <a:rPr dirty="0" sz="2400" spc="-5" b="1">
                <a:solidFill>
                  <a:srgbClr val="005900"/>
                </a:solidFill>
                <a:latin typeface="Cambria"/>
                <a:cs typeface="Cambria"/>
              </a:rPr>
              <a:t> l</a:t>
            </a:r>
            <a:r>
              <a:rPr dirty="0" sz="2400" b="1">
                <a:solidFill>
                  <a:srgbClr val="005900"/>
                </a:solidFill>
                <a:latin typeface="Cambria"/>
                <a:cs typeface="Cambria"/>
              </a:rPr>
              <a:t>oca</a:t>
            </a:r>
            <a:r>
              <a:rPr dirty="0" sz="2400" spc="-5" b="1">
                <a:solidFill>
                  <a:srgbClr val="005900"/>
                </a:solidFill>
                <a:latin typeface="Cambria"/>
                <a:cs typeface="Cambria"/>
              </a:rPr>
              <a:t>t</a:t>
            </a:r>
            <a:r>
              <a:rPr dirty="0" sz="2400" b="1">
                <a:solidFill>
                  <a:srgbClr val="005900"/>
                </a:solidFill>
                <a:latin typeface="Cambria"/>
                <a:cs typeface="Cambria"/>
              </a:rPr>
              <a:t>io</a:t>
            </a:r>
            <a:r>
              <a:rPr dirty="0" sz="2400" spc="-5" b="1">
                <a:solidFill>
                  <a:srgbClr val="005900"/>
                </a:solidFill>
                <a:latin typeface="Cambria"/>
                <a:cs typeface="Cambria"/>
              </a:rPr>
              <a:t>n</a:t>
            </a:r>
            <a:r>
              <a:rPr dirty="0" sz="2400" spc="-15" b="1">
                <a:solidFill>
                  <a:srgbClr val="005900"/>
                </a:solidFill>
                <a:latin typeface="Cambria"/>
                <a:cs typeface="Cambria"/>
              </a:rPr>
              <a:t>s</a:t>
            </a:r>
            <a:r>
              <a:rPr dirty="0" sz="2400" spc="-25" b="1">
                <a:solidFill>
                  <a:srgbClr val="005900"/>
                </a:solidFill>
                <a:latin typeface="Cambria"/>
                <a:cs typeface="Cambria"/>
              </a:rPr>
              <a:t> </a:t>
            </a:r>
            <a:r>
              <a:rPr dirty="0" sz="2400" spc="-20">
                <a:solidFill>
                  <a:srgbClr val="005900"/>
                </a:solidFill>
                <a:latin typeface="Cambria"/>
                <a:cs typeface="Cambria"/>
              </a:rPr>
              <a:t>c</a:t>
            </a:r>
            <a:r>
              <a:rPr dirty="0" sz="2400" spc="-5">
                <a:solidFill>
                  <a:srgbClr val="005900"/>
                </a:solidFill>
                <a:latin typeface="Cambria"/>
                <a:cs typeface="Cambria"/>
              </a:rPr>
              <a:t>a</a:t>
            </a:r>
            <a:r>
              <a:rPr dirty="0" sz="2400" spc="-50">
                <a:solidFill>
                  <a:srgbClr val="005900"/>
                </a:solidFill>
                <a:latin typeface="Cambria"/>
                <a:cs typeface="Cambria"/>
              </a:rPr>
              <a:t>r</a:t>
            </a:r>
            <a:r>
              <a:rPr dirty="0" sz="2400" spc="-15">
                <a:solidFill>
                  <a:srgbClr val="005900"/>
                </a:solidFill>
                <a:latin typeface="Cambria"/>
                <a:cs typeface="Cambria"/>
              </a:rPr>
              <a:t>ef</a:t>
            </a:r>
            <a:r>
              <a:rPr dirty="0" sz="2400" spc="-5">
                <a:solidFill>
                  <a:srgbClr val="005900"/>
                </a:solidFill>
                <a:latin typeface="Cambria"/>
                <a:cs typeface="Cambria"/>
              </a:rPr>
              <a:t>u</a:t>
            </a:r>
            <a:r>
              <a:rPr dirty="0" sz="2400">
                <a:solidFill>
                  <a:srgbClr val="005900"/>
                </a:solidFill>
                <a:latin typeface="Cambria"/>
                <a:cs typeface="Cambria"/>
              </a:rPr>
              <a:t>l</a:t>
            </a:r>
            <a:r>
              <a:rPr dirty="0" sz="2400" spc="-50">
                <a:solidFill>
                  <a:srgbClr val="005900"/>
                </a:solidFill>
                <a:latin typeface="Cambria"/>
                <a:cs typeface="Cambria"/>
              </a:rPr>
              <a:t>l</a:t>
            </a:r>
            <a:r>
              <a:rPr dirty="0" sz="2400" spc="-15">
                <a:solidFill>
                  <a:srgbClr val="005900"/>
                </a:solidFill>
                <a:latin typeface="Cambria"/>
                <a:cs typeface="Cambria"/>
              </a:rPr>
              <a:t>y</a:t>
            </a:r>
            <a:r>
              <a:rPr dirty="0" sz="2400" spc="5">
                <a:solidFill>
                  <a:srgbClr val="005900"/>
                </a:solidFill>
                <a:latin typeface="Cambria"/>
                <a:cs typeface="Cambria"/>
              </a:rPr>
              <a:t> </a:t>
            </a:r>
            <a:r>
              <a:rPr dirty="0" sz="2400" spc="-5">
                <a:solidFill>
                  <a:srgbClr val="005900"/>
                </a:solidFill>
                <a:latin typeface="Cambria"/>
                <a:cs typeface="Cambria"/>
              </a:rPr>
              <a:t>be</a:t>
            </a:r>
            <a:r>
              <a:rPr dirty="0" sz="2400" spc="-45">
                <a:solidFill>
                  <a:srgbClr val="005900"/>
                </a:solidFill>
                <a:latin typeface="Cambria"/>
                <a:cs typeface="Cambria"/>
              </a:rPr>
              <a:t>f</a:t>
            </a:r>
            <a:r>
              <a:rPr dirty="0" sz="2400" spc="-20">
                <a:solidFill>
                  <a:srgbClr val="005900"/>
                </a:solidFill>
                <a:latin typeface="Cambria"/>
                <a:cs typeface="Cambria"/>
              </a:rPr>
              <a:t>o</a:t>
            </a:r>
            <a:r>
              <a:rPr dirty="0" sz="2400" spc="-50">
                <a:solidFill>
                  <a:srgbClr val="005900"/>
                </a:solidFill>
                <a:latin typeface="Cambria"/>
                <a:cs typeface="Cambria"/>
              </a:rPr>
              <a:t>r</a:t>
            </a:r>
            <a:r>
              <a:rPr dirty="0" sz="2400" spc="-15">
                <a:solidFill>
                  <a:srgbClr val="005900"/>
                </a:solidFill>
                <a:latin typeface="Cambria"/>
                <a:cs typeface="Cambria"/>
              </a:rPr>
              <a:t>e</a:t>
            </a:r>
            <a:r>
              <a:rPr dirty="0" sz="2400" spc="-10">
                <a:solidFill>
                  <a:srgbClr val="005900"/>
                </a:solidFill>
                <a:latin typeface="Cambria"/>
                <a:cs typeface="Cambria"/>
              </a:rPr>
              <a:t> </a:t>
            </a:r>
            <a:r>
              <a:rPr dirty="0" sz="2400" spc="-204">
                <a:solidFill>
                  <a:srgbClr val="005900"/>
                </a:solidFill>
                <a:latin typeface="Cambria"/>
                <a:cs typeface="Cambria"/>
              </a:rPr>
              <a:t>T</a:t>
            </a:r>
            <a:r>
              <a:rPr dirty="0" sz="2400" spc="-5">
                <a:solidFill>
                  <a:srgbClr val="005900"/>
                </a:solidFill>
                <a:latin typeface="Cambria"/>
                <a:cs typeface="Cambria"/>
              </a:rPr>
              <a:t>a</a:t>
            </a:r>
            <a:r>
              <a:rPr dirty="0" sz="2400">
                <a:solidFill>
                  <a:srgbClr val="005900"/>
                </a:solidFill>
                <a:latin typeface="Cambria"/>
                <a:cs typeface="Cambria"/>
              </a:rPr>
              <a:t>k</a:t>
            </a:r>
            <a:r>
              <a:rPr dirty="0" sz="2400" spc="-5">
                <a:solidFill>
                  <a:srgbClr val="005900"/>
                </a:solidFill>
                <a:latin typeface="Cambria"/>
                <a:cs typeface="Cambria"/>
              </a:rPr>
              <a:t>in</a:t>
            </a:r>
            <a:r>
              <a:rPr dirty="0" sz="2400">
                <a:solidFill>
                  <a:srgbClr val="005900"/>
                </a:solidFill>
                <a:latin typeface="Cambria"/>
                <a:cs typeface="Cambria"/>
              </a:rPr>
              <a:t>g </a:t>
            </a:r>
            <a:r>
              <a:rPr dirty="0" sz="2400" spc="-10">
                <a:solidFill>
                  <a:srgbClr val="005900"/>
                </a:solidFill>
                <a:latin typeface="Cambria"/>
                <a:cs typeface="Cambria"/>
              </a:rPr>
              <a:t>J</a:t>
            </a:r>
            <a:r>
              <a:rPr dirty="0" sz="2400" spc="-5">
                <a:solidFill>
                  <a:srgbClr val="005900"/>
                </a:solidFill>
                <a:latin typeface="Cambria"/>
                <a:cs typeface="Cambria"/>
              </a:rPr>
              <a:t>o</a:t>
            </a:r>
            <a:r>
              <a:rPr dirty="0" sz="2400">
                <a:solidFill>
                  <a:srgbClr val="005900"/>
                </a:solidFill>
                <a:latin typeface="Cambria"/>
                <a:cs typeface="Cambria"/>
              </a:rPr>
              <a:t>b.</a:t>
            </a:r>
            <a:r>
              <a:rPr dirty="0" sz="2400" spc="-5">
                <a:solidFill>
                  <a:srgbClr val="005900"/>
                </a:solidFill>
                <a:latin typeface="Cambria"/>
                <a:cs typeface="Cambria"/>
              </a:rPr>
              <a:t> </a:t>
            </a:r>
            <a:r>
              <a:rPr dirty="0" sz="2400" b="1">
                <a:solidFill>
                  <a:srgbClr val="005900"/>
                </a:solidFill>
                <a:latin typeface="Cambria"/>
                <a:cs typeface="Cambria"/>
              </a:rPr>
              <a:t>No</a:t>
            </a:r>
            <a:r>
              <a:rPr dirty="0" sz="2400" spc="-15" b="1">
                <a:solidFill>
                  <a:srgbClr val="005900"/>
                </a:solidFill>
                <a:latin typeface="Cambria"/>
                <a:cs typeface="Cambria"/>
              </a:rPr>
              <a:t> </a:t>
            </a:r>
            <a:r>
              <a:rPr dirty="0" sz="2400" spc="-35" b="1">
                <a:solidFill>
                  <a:srgbClr val="005900"/>
                </a:solidFill>
                <a:latin typeface="Cambria"/>
                <a:cs typeface="Cambria"/>
              </a:rPr>
              <a:t>r</a:t>
            </a:r>
            <a:r>
              <a:rPr dirty="0" sz="2400" spc="-20" b="1">
                <a:solidFill>
                  <a:srgbClr val="005900"/>
                </a:solidFill>
                <a:latin typeface="Cambria"/>
                <a:cs typeface="Cambria"/>
              </a:rPr>
              <a:t>elea</a:t>
            </a:r>
            <a:r>
              <a:rPr dirty="0" sz="2400" spc="-15" b="1">
                <a:solidFill>
                  <a:srgbClr val="005900"/>
                </a:solidFill>
                <a:latin typeface="Cambria"/>
                <a:cs typeface="Cambria"/>
              </a:rPr>
              <a:t>se</a:t>
            </a:r>
            <a:r>
              <a:rPr dirty="0" sz="2400" b="1">
                <a:solidFill>
                  <a:srgbClr val="005900"/>
                </a:solidFill>
                <a:latin typeface="Cambria"/>
                <a:cs typeface="Cambria"/>
              </a:rPr>
              <a:t> </a:t>
            </a:r>
            <a:r>
              <a:rPr dirty="0" sz="2400">
                <a:solidFill>
                  <a:srgbClr val="005900"/>
                </a:solidFill>
                <a:latin typeface="Cambria"/>
                <a:cs typeface="Cambria"/>
              </a:rPr>
              <a:t>w</a:t>
            </a:r>
            <a:r>
              <a:rPr dirty="0" sz="2400" spc="-15">
                <a:solidFill>
                  <a:srgbClr val="005900"/>
                </a:solidFill>
                <a:latin typeface="Cambria"/>
                <a:cs typeface="Cambria"/>
              </a:rPr>
              <a:t>i</a:t>
            </a:r>
            <a:r>
              <a:rPr dirty="0" sz="2400">
                <a:solidFill>
                  <a:srgbClr val="005900"/>
                </a:solidFill>
                <a:latin typeface="Cambria"/>
                <a:cs typeface="Cambria"/>
              </a:rPr>
              <a:t>ll</a:t>
            </a:r>
            <a:r>
              <a:rPr dirty="0" sz="2400" spc="-10">
                <a:solidFill>
                  <a:srgbClr val="005900"/>
                </a:solidFill>
                <a:latin typeface="Cambria"/>
                <a:cs typeface="Cambria"/>
              </a:rPr>
              <a:t> </a:t>
            </a:r>
            <a:r>
              <a:rPr dirty="0" sz="2400" spc="-5">
                <a:solidFill>
                  <a:srgbClr val="005900"/>
                </a:solidFill>
                <a:latin typeface="Cambria"/>
                <a:cs typeface="Cambria"/>
              </a:rPr>
              <a:t>be</a:t>
            </a:r>
            <a:r>
              <a:rPr dirty="0" sz="2400" spc="-5">
                <a:solidFill>
                  <a:srgbClr val="005900"/>
                </a:solidFill>
                <a:latin typeface="Cambria"/>
                <a:cs typeface="Cambria"/>
              </a:rPr>
              <a:t> en</a:t>
            </a:r>
            <a:r>
              <a:rPr dirty="0" sz="2400" spc="-30">
                <a:solidFill>
                  <a:srgbClr val="005900"/>
                </a:solidFill>
                <a:latin typeface="Cambria"/>
                <a:cs typeface="Cambria"/>
              </a:rPr>
              <a:t>t</a:t>
            </a:r>
            <a:r>
              <a:rPr dirty="0" sz="2400" spc="-20">
                <a:solidFill>
                  <a:srgbClr val="005900"/>
                </a:solidFill>
                <a:latin typeface="Cambria"/>
                <a:cs typeface="Cambria"/>
              </a:rPr>
              <a:t>er</a:t>
            </a:r>
            <a:r>
              <a:rPr dirty="0" sz="2400" spc="-5">
                <a:solidFill>
                  <a:srgbClr val="005900"/>
                </a:solidFill>
                <a:latin typeface="Cambria"/>
                <a:cs typeface="Cambria"/>
              </a:rPr>
              <a:t>ta</a:t>
            </a:r>
            <a:r>
              <a:rPr dirty="0" sz="2400" spc="-20">
                <a:solidFill>
                  <a:srgbClr val="005900"/>
                </a:solidFill>
                <a:latin typeface="Cambria"/>
                <a:cs typeface="Cambria"/>
              </a:rPr>
              <a:t>ine</a:t>
            </a:r>
            <a:r>
              <a:rPr dirty="0" sz="2400" spc="-15">
                <a:solidFill>
                  <a:srgbClr val="005900"/>
                </a:solidFill>
                <a:latin typeface="Cambria"/>
                <a:cs typeface="Cambria"/>
              </a:rPr>
              <a:t>d</a:t>
            </a:r>
            <a:r>
              <a:rPr dirty="0" sz="2400" spc="20">
                <a:solidFill>
                  <a:srgbClr val="005900"/>
                </a:solidFill>
                <a:latin typeface="Cambria"/>
                <a:cs typeface="Cambria"/>
              </a:rPr>
              <a:t> </a:t>
            </a:r>
            <a:r>
              <a:rPr dirty="0" sz="2400" spc="-45">
                <a:solidFill>
                  <a:srgbClr val="005900"/>
                </a:solidFill>
                <a:latin typeface="Cambria"/>
                <a:cs typeface="Cambria"/>
              </a:rPr>
              <a:t>f</a:t>
            </a:r>
            <a:r>
              <a:rPr dirty="0" sz="2400" spc="-20">
                <a:solidFill>
                  <a:srgbClr val="005900"/>
                </a:solidFill>
                <a:latin typeface="Cambria"/>
                <a:cs typeface="Cambria"/>
              </a:rPr>
              <a:t>o</a:t>
            </a:r>
            <a:r>
              <a:rPr dirty="0" sz="2400" spc="-10">
                <a:solidFill>
                  <a:srgbClr val="005900"/>
                </a:solidFill>
                <a:latin typeface="Cambria"/>
                <a:cs typeface="Cambria"/>
              </a:rPr>
              <a:t>r</a:t>
            </a:r>
            <a:r>
              <a:rPr dirty="0" sz="2400" spc="-10">
                <a:solidFill>
                  <a:srgbClr val="005900"/>
                </a:solidFill>
                <a:latin typeface="Cambria"/>
                <a:cs typeface="Cambria"/>
              </a:rPr>
              <a:t> </a:t>
            </a:r>
            <a:r>
              <a:rPr dirty="0" sz="2400" spc="-15">
                <a:solidFill>
                  <a:srgbClr val="005900"/>
                </a:solidFill>
                <a:latin typeface="Cambria"/>
                <a:cs typeface="Cambria"/>
              </a:rPr>
              <a:t>acci</a:t>
            </a:r>
            <a:r>
              <a:rPr dirty="0" sz="2400" spc="-15">
                <a:solidFill>
                  <a:srgbClr val="005900"/>
                </a:solidFill>
                <a:latin typeface="Cambria"/>
                <a:cs typeface="Cambria"/>
              </a:rPr>
              <a:t>d</a:t>
            </a:r>
            <a:r>
              <a:rPr dirty="0" sz="2400" spc="-20">
                <a:solidFill>
                  <a:srgbClr val="005900"/>
                </a:solidFill>
                <a:latin typeface="Cambria"/>
                <a:cs typeface="Cambria"/>
              </a:rPr>
              <a:t>en</a:t>
            </a:r>
            <a:r>
              <a:rPr dirty="0" sz="2400">
                <a:solidFill>
                  <a:srgbClr val="005900"/>
                </a:solidFill>
                <a:latin typeface="Cambria"/>
                <a:cs typeface="Cambria"/>
              </a:rPr>
              <a:t>t</a:t>
            </a:r>
            <a:r>
              <a:rPr dirty="0" sz="2400" spc="-5">
                <a:solidFill>
                  <a:srgbClr val="005900"/>
                </a:solidFill>
                <a:latin typeface="Cambria"/>
                <a:cs typeface="Cambria"/>
              </a:rPr>
              <a:t>a</a:t>
            </a:r>
            <a:r>
              <a:rPr dirty="0" sz="2400">
                <a:solidFill>
                  <a:srgbClr val="005900"/>
                </a:solidFill>
                <a:latin typeface="Cambria"/>
                <a:cs typeface="Cambria"/>
              </a:rPr>
              <a:t>l</a:t>
            </a:r>
            <a:r>
              <a:rPr dirty="0" sz="2400" spc="25">
                <a:solidFill>
                  <a:srgbClr val="005900"/>
                </a:solidFill>
                <a:latin typeface="Cambria"/>
                <a:cs typeface="Cambria"/>
              </a:rPr>
              <a:t> </a:t>
            </a:r>
            <a:r>
              <a:rPr dirty="0" sz="2400" spc="-5">
                <a:solidFill>
                  <a:srgbClr val="005900"/>
                </a:solidFill>
                <a:latin typeface="Cambria"/>
                <a:cs typeface="Cambria"/>
              </a:rPr>
              <a:t>accep</a:t>
            </a:r>
            <a:r>
              <a:rPr dirty="0" sz="2400" spc="5">
                <a:solidFill>
                  <a:srgbClr val="005900"/>
                </a:solidFill>
                <a:latin typeface="Cambria"/>
                <a:cs typeface="Cambria"/>
              </a:rPr>
              <a:t>t</a:t>
            </a:r>
            <a:r>
              <a:rPr dirty="0" sz="2400" spc="-5">
                <a:solidFill>
                  <a:srgbClr val="005900"/>
                </a:solidFill>
                <a:latin typeface="Cambria"/>
                <a:cs typeface="Cambria"/>
              </a:rPr>
              <a:t>a</a:t>
            </a:r>
            <a:r>
              <a:rPr dirty="0" sz="2400">
                <a:solidFill>
                  <a:srgbClr val="005900"/>
                </a:solidFill>
                <a:latin typeface="Cambria"/>
                <a:cs typeface="Cambria"/>
              </a:rPr>
              <a:t>n</a:t>
            </a:r>
            <a:r>
              <a:rPr dirty="0" sz="2400" spc="-20">
                <a:solidFill>
                  <a:srgbClr val="005900"/>
                </a:solidFill>
                <a:latin typeface="Cambria"/>
                <a:cs typeface="Cambria"/>
              </a:rPr>
              <a:t>ce</a:t>
            </a:r>
            <a:r>
              <a:rPr dirty="0" sz="2400">
                <a:solidFill>
                  <a:srgbClr val="005900"/>
                </a:solidFill>
                <a:latin typeface="Cambria"/>
                <a:cs typeface="Cambria"/>
              </a:rPr>
              <a:t>.</a:t>
            </a:r>
            <a:endParaRPr sz="2400">
              <a:latin typeface="Cambria"/>
              <a:cs typeface="Cambria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456944" y="2865894"/>
            <a:ext cx="4290059" cy="890014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1111377" y="5963794"/>
            <a:ext cx="1061720" cy="722630"/>
          </a:xfrm>
          <a:custGeom>
            <a:avLst/>
            <a:gdLst/>
            <a:ahLst/>
            <a:cxnLst/>
            <a:rect l="l" t="t" r="r" b="b"/>
            <a:pathLst>
              <a:path w="1061720" h="722629">
                <a:moveTo>
                  <a:pt x="700278" y="0"/>
                </a:moveTo>
                <a:lnTo>
                  <a:pt x="700278" y="180594"/>
                </a:lnTo>
                <a:lnTo>
                  <a:pt x="0" y="180594"/>
                </a:lnTo>
                <a:lnTo>
                  <a:pt x="0" y="541782"/>
                </a:lnTo>
                <a:lnTo>
                  <a:pt x="700278" y="541782"/>
                </a:lnTo>
                <a:lnTo>
                  <a:pt x="700278" y="722376"/>
                </a:lnTo>
                <a:lnTo>
                  <a:pt x="1061466" y="361188"/>
                </a:lnTo>
                <a:lnTo>
                  <a:pt x="700278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1111377" y="5963794"/>
            <a:ext cx="1061720" cy="722630"/>
          </a:xfrm>
          <a:custGeom>
            <a:avLst/>
            <a:gdLst/>
            <a:ahLst/>
            <a:cxnLst/>
            <a:rect l="l" t="t" r="r" b="b"/>
            <a:pathLst>
              <a:path w="1061720" h="722629">
                <a:moveTo>
                  <a:pt x="0" y="180594"/>
                </a:moveTo>
                <a:lnTo>
                  <a:pt x="700278" y="180594"/>
                </a:lnTo>
                <a:lnTo>
                  <a:pt x="700278" y="0"/>
                </a:lnTo>
                <a:lnTo>
                  <a:pt x="1061466" y="361188"/>
                </a:lnTo>
                <a:lnTo>
                  <a:pt x="700278" y="722376"/>
                </a:lnTo>
                <a:lnTo>
                  <a:pt x="700278" y="541782"/>
                </a:lnTo>
                <a:lnTo>
                  <a:pt x="0" y="541782"/>
                </a:lnTo>
                <a:lnTo>
                  <a:pt x="0" y="180594"/>
                </a:lnTo>
                <a:close/>
              </a:path>
            </a:pathLst>
          </a:custGeom>
          <a:ln w="12700">
            <a:solidFill>
              <a:srgbClr val="2F528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1470604" y="6211965"/>
            <a:ext cx="161290" cy="254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800" b="1">
                <a:solidFill>
                  <a:srgbClr val="FFFFFF"/>
                </a:solidFill>
                <a:latin typeface="Cambria"/>
                <a:cs typeface="Cambria"/>
              </a:rPr>
              <a:t>1</a:t>
            </a:r>
            <a:endParaRPr sz="1800">
              <a:latin typeface="Cambria"/>
              <a:cs typeface="Cambria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449580">
              <a:lnSpc>
                <a:spcPct val="100000"/>
              </a:lnSpc>
            </a:pPr>
            <a:r>
              <a:rPr dirty="0" spc="-55"/>
              <a:t>A</a:t>
            </a:r>
            <a:r>
              <a:rPr dirty="0" spc="-25"/>
              <a:t>cc</a:t>
            </a:r>
            <a:r>
              <a:rPr dirty="0"/>
              <a:t>ept</a:t>
            </a:r>
            <a:r>
              <a:rPr dirty="0" spc="-15"/>
              <a:t> </a:t>
            </a:r>
            <a:r>
              <a:rPr dirty="0"/>
              <a:t>J</a:t>
            </a:r>
            <a:r>
              <a:rPr dirty="0" spc="-5"/>
              <a:t>o</a:t>
            </a:r>
            <a:r>
              <a:rPr dirty="0"/>
              <a:t>b</a:t>
            </a:r>
          </a:p>
        </p:txBody>
      </p:sp>
      <p:sp>
        <p:nvSpPr>
          <p:cNvPr id="3" name="object 3"/>
          <p:cNvSpPr/>
          <p:nvPr/>
        </p:nvSpPr>
        <p:spPr>
          <a:xfrm>
            <a:off x="5429250" y="7424928"/>
            <a:ext cx="1428749" cy="59969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1141475" y="1023366"/>
            <a:ext cx="4575048" cy="459560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1119378" y="6096000"/>
            <a:ext cx="4597145" cy="506972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753998" y="3660266"/>
            <a:ext cx="1061720" cy="722630"/>
          </a:xfrm>
          <a:custGeom>
            <a:avLst/>
            <a:gdLst/>
            <a:ahLst/>
            <a:cxnLst/>
            <a:rect l="l" t="t" r="r" b="b"/>
            <a:pathLst>
              <a:path w="1061720" h="722629">
                <a:moveTo>
                  <a:pt x="700278" y="0"/>
                </a:moveTo>
                <a:lnTo>
                  <a:pt x="700278" y="180594"/>
                </a:lnTo>
                <a:lnTo>
                  <a:pt x="0" y="180594"/>
                </a:lnTo>
                <a:lnTo>
                  <a:pt x="0" y="541782"/>
                </a:lnTo>
                <a:lnTo>
                  <a:pt x="700278" y="541782"/>
                </a:lnTo>
                <a:lnTo>
                  <a:pt x="700278" y="722376"/>
                </a:lnTo>
                <a:lnTo>
                  <a:pt x="1061466" y="361188"/>
                </a:lnTo>
                <a:lnTo>
                  <a:pt x="700278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753998" y="3660266"/>
            <a:ext cx="1061720" cy="722630"/>
          </a:xfrm>
          <a:custGeom>
            <a:avLst/>
            <a:gdLst/>
            <a:ahLst/>
            <a:cxnLst/>
            <a:rect l="l" t="t" r="r" b="b"/>
            <a:pathLst>
              <a:path w="1061720" h="722629">
                <a:moveTo>
                  <a:pt x="0" y="180594"/>
                </a:moveTo>
                <a:lnTo>
                  <a:pt x="700278" y="180594"/>
                </a:lnTo>
                <a:lnTo>
                  <a:pt x="700278" y="0"/>
                </a:lnTo>
                <a:lnTo>
                  <a:pt x="1061466" y="361188"/>
                </a:lnTo>
                <a:lnTo>
                  <a:pt x="700278" y="722376"/>
                </a:lnTo>
                <a:lnTo>
                  <a:pt x="700278" y="541782"/>
                </a:lnTo>
                <a:lnTo>
                  <a:pt x="0" y="541782"/>
                </a:lnTo>
                <a:lnTo>
                  <a:pt x="0" y="180594"/>
                </a:lnTo>
                <a:close/>
              </a:path>
            </a:pathLst>
          </a:custGeom>
          <a:ln w="12700">
            <a:solidFill>
              <a:srgbClr val="2F528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1112993" y="3908597"/>
            <a:ext cx="161290" cy="254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800" b="1">
                <a:solidFill>
                  <a:srgbClr val="FFFFFF"/>
                </a:solidFill>
                <a:latin typeface="Cambria"/>
                <a:cs typeface="Cambria"/>
              </a:rPr>
              <a:t>2</a:t>
            </a:r>
            <a:endParaRPr sz="1800">
              <a:latin typeface="Cambria"/>
              <a:cs typeface="Cambria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265556" y="8416670"/>
            <a:ext cx="1682114" cy="723265"/>
          </a:xfrm>
          <a:custGeom>
            <a:avLst/>
            <a:gdLst/>
            <a:ahLst/>
            <a:cxnLst/>
            <a:rect l="l" t="t" r="r" b="b"/>
            <a:pathLst>
              <a:path w="1682114" h="723265">
                <a:moveTo>
                  <a:pt x="1320165" y="0"/>
                </a:moveTo>
                <a:lnTo>
                  <a:pt x="1320165" y="180784"/>
                </a:lnTo>
                <a:lnTo>
                  <a:pt x="0" y="180784"/>
                </a:lnTo>
                <a:lnTo>
                  <a:pt x="0" y="542353"/>
                </a:lnTo>
                <a:lnTo>
                  <a:pt x="1320165" y="542353"/>
                </a:lnTo>
                <a:lnTo>
                  <a:pt x="1320165" y="723137"/>
                </a:lnTo>
                <a:lnTo>
                  <a:pt x="1681733" y="361568"/>
                </a:lnTo>
                <a:lnTo>
                  <a:pt x="1320165" y="0"/>
                </a:lnTo>
                <a:close/>
              </a:path>
            </a:pathLst>
          </a:custGeom>
          <a:solidFill>
            <a:srgbClr val="70AD4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265556" y="8416670"/>
            <a:ext cx="1682114" cy="723265"/>
          </a:xfrm>
          <a:custGeom>
            <a:avLst/>
            <a:gdLst/>
            <a:ahLst/>
            <a:cxnLst/>
            <a:rect l="l" t="t" r="r" b="b"/>
            <a:pathLst>
              <a:path w="1682114" h="723265">
                <a:moveTo>
                  <a:pt x="0" y="180784"/>
                </a:moveTo>
                <a:lnTo>
                  <a:pt x="1320165" y="180784"/>
                </a:lnTo>
                <a:lnTo>
                  <a:pt x="1320165" y="0"/>
                </a:lnTo>
                <a:lnTo>
                  <a:pt x="1681733" y="361568"/>
                </a:lnTo>
                <a:lnTo>
                  <a:pt x="1320165" y="723137"/>
                </a:lnTo>
                <a:lnTo>
                  <a:pt x="1320165" y="542353"/>
                </a:lnTo>
                <a:lnTo>
                  <a:pt x="0" y="542353"/>
                </a:lnTo>
                <a:lnTo>
                  <a:pt x="0" y="180784"/>
                </a:lnTo>
                <a:close/>
              </a:path>
            </a:pathLst>
          </a:custGeom>
          <a:ln w="12700">
            <a:solidFill>
              <a:srgbClr val="2F528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/>
          <p:nvPr/>
        </p:nvSpPr>
        <p:spPr>
          <a:xfrm>
            <a:off x="360285" y="8665223"/>
            <a:ext cx="1311275" cy="254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800" spc="-25" b="1">
                <a:solidFill>
                  <a:srgbClr val="FFFFFF"/>
                </a:solidFill>
                <a:latin typeface="Cambria"/>
                <a:cs typeface="Cambria"/>
              </a:rPr>
              <a:t>C</a:t>
            </a:r>
            <a:r>
              <a:rPr dirty="0" sz="1800" b="1">
                <a:solidFill>
                  <a:srgbClr val="FFFFFF"/>
                </a:solidFill>
                <a:latin typeface="Cambria"/>
                <a:cs typeface="Cambria"/>
              </a:rPr>
              <a:t>ON</a:t>
            </a:r>
            <a:r>
              <a:rPr dirty="0" sz="1800" spc="-5" b="1">
                <a:solidFill>
                  <a:srgbClr val="FFFFFF"/>
                </a:solidFill>
                <a:latin typeface="Cambria"/>
                <a:cs typeface="Cambria"/>
              </a:rPr>
              <a:t>F</a:t>
            </a:r>
            <a:r>
              <a:rPr dirty="0" sz="1800" spc="-10" b="1">
                <a:solidFill>
                  <a:srgbClr val="FFFFFF"/>
                </a:solidFill>
                <a:latin typeface="Cambria"/>
                <a:cs typeface="Cambria"/>
              </a:rPr>
              <a:t>I</a:t>
            </a:r>
            <a:r>
              <a:rPr dirty="0" sz="1800" spc="-20" b="1">
                <a:solidFill>
                  <a:srgbClr val="FFFFFF"/>
                </a:solidFill>
                <a:latin typeface="Cambria"/>
                <a:cs typeface="Cambria"/>
              </a:rPr>
              <a:t>R</a:t>
            </a:r>
            <a:r>
              <a:rPr dirty="0" sz="1800" spc="-20" b="1">
                <a:solidFill>
                  <a:srgbClr val="FFFFFF"/>
                </a:solidFill>
                <a:latin typeface="Cambria"/>
                <a:cs typeface="Cambria"/>
              </a:rPr>
              <a:t>M</a:t>
            </a:r>
            <a:r>
              <a:rPr dirty="0" sz="1800" spc="-20" b="1">
                <a:solidFill>
                  <a:srgbClr val="FFFFFF"/>
                </a:solidFill>
                <a:latin typeface="Cambria"/>
                <a:cs typeface="Cambria"/>
              </a:rPr>
              <a:t>E</a:t>
            </a:r>
            <a:r>
              <a:rPr dirty="0" sz="1800" spc="-15" b="1">
                <a:solidFill>
                  <a:srgbClr val="FFFFFF"/>
                </a:solidFill>
                <a:latin typeface="Cambria"/>
                <a:cs typeface="Cambria"/>
              </a:rPr>
              <a:t>D</a:t>
            </a:r>
            <a:endParaRPr sz="1800">
              <a:latin typeface="Cambria"/>
              <a:cs typeface="Cambria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20345">
              <a:lnSpc>
                <a:spcPct val="100000"/>
              </a:lnSpc>
            </a:pPr>
            <a:r>
              <a:rPr dirty="0" spc="-5"/>
              <a:t>Manag</a:t>
            </a:r>
            <a:r>
              <a:rPr dirty="0"/>
              <a:t>e</a:t>
            </a:r>
            <a:r>
              <a:rPr dirty="0" spc="-10"/>
              <a:t> </a:t>
            </a:r>
            <a:r>
              <a:rPr dirty="0"/>
              <a:t>Jobs</a:t>
            </a:r>
          </a:p>
        </p:txBody>
      </p:sp>
      <p:sp>
        <p:nvSpPr>
          <p:cNvPr id="3" name="object 3"/>
          <p:cNvSpPr/>
          <p:nvPr/>
        </p:nvSpPr>
        <p:spPr>
          <a:xfrm>
            <a:off x="5429250" y="7424928"/>
            <a:ext cx="1428749" cy="59969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1093470" y="966977"/>
            <a:ext cx="4671059" cy="969111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588062" y="10583249"/>
            <a:ext cx="5555615" cy="6959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dirty="0" sz="2400" spc="-20">
                <a:solidFill>
                  <a:srgbClr val="005900"/>
                </a:solidFill>
                <a:latin typeface="Cambria"/>
                <a:cs typeface="Cambria"/>
              </a:rPr>
              <a:t>Upo</a:t>
            </a:r>
            <a:r>
              <a:rPr dirty="0" sz="2400" spc="-15">
                <a:solidFill>
                  <a:srgbClr val="005900"/>
                </a:solidFill>
                <a:latin typeface="Cambria"/>
                <a:cs typeface="Cambria"/>
              </a:rPr>
              <a:t>n</a:t>
            </a:r>
            <a:r>
              <a:rPr dirty="0" sz="2400" spc="-5">
                <a:solidFill>
                  <a:srgbClr val="005900"/>
                </a:solidFill>
                <a:latin typeface="Cambria"/>
                <a:cs typeface="Cambria"/>
              </a:rPr>
              <a:t> </a:t>
            </a:r>
            <a:r>
              <a:rPr dirty="0" sz="2400" spc="-20">
                <a:solidFill>
                  <a:srgbClr val="005900"/>
                </a:solidFill>
                <a:latin typeface="Cambria"/>
                <a:cs typeface="Cambria"/>
              </a:rPr>
              <a:t>acc</a:t>
            </a:r>
            <a:r>
              <a:rPr dirty="0" sz="2400" spc="-15">
                <a:solidFill>
                  <a:srgbClr val="005900"/>
                </a:solidFill>
                <a:latin typeface="Cambria"/>
                <a:cs typeface="Cambria"/>
              </a:rPr>
              <a:t>e</a:t>
            </a:r>
            <a:r>
              <a:rPr dirty="0" sz="2400" spc="-5">
                <a:solidFill>
                  <a:srgbClr val="005900"/>
                </a:solidFill>
                <a:latin typeface="Cambria"/>
                <a:cs typeface="Cambria"/>
              </a:rPr>
              <a:t>ptin</a:t>
            </a:r>
            <a:r>
              <a:rPr dirty="0" sz="2400">
                <a:solidFill>
                  <a:srgbClr val="005900"/>
                </a:solidFill>
                <a:latin typeface="Cambria"/>
                <a:cs typeface="Cambria"/>
              </a:rPr>
              <a:t>g</a:t>
            </a:r>
            <a:r>
              <a:rPr dirty="0" sz="2400" spc="25">
                <a:solidFill>
                  <a:srgbClr val="005900"/>
                </a:solidFill>
                <a:latin typeface="Cambria"/>
                <a:cs typeface="Cambria"/>
              </a:rPr>
              <a:t> </a:t>
            </a:r>
            <a:r>
              <a:rPr dirty="0" sz="2400" spc="-5">
                <a:solidFill>
                  <a:srgbClr val="005900"/>
                </a:solidFill>
                <a:latin typeface="Cambria"/>
                <a:cs typeface="Cambria"/>
              </a:rPr>
              <a:t>jo</a:t>
            </a:r>
            <a:r>
              <a:rPr dirty="0" sz="2400">
                <a:solidFill>
                  <a:srgbClr val="005900"/>
                </a:solidFill>
                <a:latin typeface="Cambria"/>
                <a:cs typeface="Cambria"/>
              </a:rPr>
              <a:t>b,</a:t>
            </a:r>
            <a:r>
              <a:rPr dirty="0" sz="2400" spc="-10">
                <a:solidFill>
                  <a:srgbClr val="005900"/>
                </a:solidFill>
                <a:latin typeface="Cambria"/>
                <a:cs typeface="Cambria"/>
              </a:rPr>
              <a:t> </a:t>
            </a:r>
            <a:r>
              <a:rPr dirty="0" sz="2400" spc="-5">
                <a:solidFill>
                  <a:srgbClr val="005900"/>
                </a:solidFill>
                <a:latin typeface="Cambria"/>
                <a:cs typeface="Cambria"/>
              </a:rPr>
              <a:t>t</a:t>
            </a:r>
            <a:r>
              <a:rPr dirty="0" sz="2400">
                <a:solidFill>
                  <a:srgbClr val="005900"/>
                </a:solidFill>
                <a:latin typeface="Cambria"/>
                <a:cs typeface="Cambria"/>
              </a:rPr>
              <a:t>h</a:t>
            </a:r>
            <a:r>
              <a:rPr dirty="0" sz="2400" spc="-15">
                <a:solidFill>
                  <a:srgbClr val="005900"/>
                </a:solidFill>
                <a:latin typeface="Cambria"/>
                <a:cs typeface="Cambria"/>
              </a:rPr>
              <a:t>i</a:t>
            </a:r>
            <a:r>
              <a:rPr dirty="0" sz="2400" spc="-15">
                <a:solidFill>
                  <a:srgbClr val="005900"/>
                </a:solidFill>
                <a:latin typeface="Cambria"/>
                <a:cs typeface="Cambria"/>
              </a:rPr>
              <a:t>s</a:t>
            </a:r>
            <a:r>
              <a:rPr dirty="0" sz="2400">
                <a:solidFill>
                  <a:srgbClr val="005900"/>
                </a:solidFill>
                <a:latin typeface="Cambria"/>
                <a:cs typeface="Cambria"/>
              </a:rPr>
              <a:t> w</a:t>
            </a:r>
            <a:r>
              <a:rPr dirty="0" sz="2400" spc="-5">
                <a:solidFill>
                  <a:srgbClr val="005900"/>
                </a:solidFill>
                <a:latin typeface="Cambria"/>
                <a:cs typeface="Cambria"/>
              </a:rPr>
              <a:t>i</a:t>
            </a:r>
            <a:r>
              <a:rPr dirty="0" sz="2400">
                <a:solidFill>
                  <a:srgbClr val="005900"/>
                </a:solidFill>
                <a:latin typeface="Cambria"/>
                <a:cs typeface="Cambria"/>
              </a:rPr>
              <a:t>ll</a:t>
            </a:r>
            <a:r>
              <a:rPr dirty="0" sz="2400" spc="-10">
                <a:solidFill>
                  <a:srgbClr val="005900"/>
                </a:solidFill>
                <a:latin typeface="Cambria"/>
                <a:cs typeface="Cambria"/>
              </a:rPr>
              <a:t> </a:t>
            </a:r>
            <a:r>
              <a:rPr dirty="0" sz="2400">
                <a:solidFill>
                  <a:srgbClr val="005900"/>
                </a:solidFill>
                <a:latin typeface="Cambria"/>
                <a:cs typeface="Cambria"/>
              </a:rPr>
              <a:t>b</a:t>
            </a:r>
            <a:r>
              <a:rPr dirty="0" sz="2400" spc="-15">
                <a:solidFill>
                  <a:srgbClr val="005900"/>
                </a:solidFill>
                <a:latin typeface="Cambria"/>
                <a:cs typeface="Cambria"/>
              </a:rPr>
              <a:t>e</a:t>
            </a:r>
            <a:r>
              <a:rPr dirty="0" sz="2400">
                <a:solidFill>
                  <a:srgbClr val="005900"/>
                </a:solidFill>
                <a:latin typeface="Cambria"/>
                <a:cs typeface="Cambria"/>
              </a:rPr>
              <a:t> </a:t>
            </a:r>
            <a:r>
              <a:rPr dirty="0" sz="2400" spc="-15">
                <a:solidFill>
                  <a:srgbClr val="005900"/>
                </a:solidFill>
                <a:latin typeface="Cambria"/>
                <a:cs typeface="Cambria"/>
              </a:rPr>
              <a:t>s</a:t>
            </a:r>
            <a:r>
              <a:rPr dirty="0" sz="2400" spc="-5">
                <a:solidFill>
                  <a:srgbClr val="005900"/>
                </a:solidFill>
                <a:latin typeface="Cambria"/>
                <a:cs typeface="Cambria"/>
              </a:rPr>
              <a:t>en</a:t>
            </a:r>
            <a:r>
              <a:rPr dirty="0" sz="2400">
                <a:solidFill>
                  <a:srgbClr val="005900"/>
                </a:solidFill>
                <a:latin typeface="Cambria"/>
                <a:cs typeface="Cambria"/>
              </a:rPr>
              <a:t>t</a:t>
            </a:r>
            <a:r>
              <a:rPr dirty="0" sz="2400" spc="-5">
                <a:solidFill>
                  <a:srgbClr val="005900"/>
                </a:solidFill>
                <a:latin typeface="Cambria"/>
                <a:cs typeface="Cambria"/>
              </a:rPr>
              <a:t> </a:t>
            </a:r>
            <a:r>
              <a:rPr dirty="0" sz="2400" spc="-30">
                <a:solidFill>
                  <a:srgbClr val="005900"/>
                </a:solidFill>
                <a:latin typeface="Cambria"/>
                <a:cs typeface="Cambria"/>
              </a:rPr>
              <a:t>t</a:t>
            </a:r>
            <a:r>
              <a:rPr dirty="0" sz="2400" spc="-15">
                <a:solidFill>
                  <a:srgbClr val="005900"/>
                </a:solidFill>
                <a:latin typeface="Cambria"/>
                <a:cs typeface="Cambria"/>
              </a:rPr>
              <a:t>o</a:t>
            </a:r>
            <a:r>
              <a:rPr dirty="0" sz="2400">
                <a:solidFill>
                  <a:srgbClr val="005900"/>
                </a:solidFill>
                <a:latin typeface="Cambria"/>
                <a:cs typeface="Cambria"/>
              </a:rPr>
              <a:t> </a:t>
            </a:r>
            <a:r>
              <a:rPr dirty="0" sz="2400" spc="-65">
                <a:solidFill>
                  <a:srgbClr val="005900"/>
                </a:solidFill>
                <a:latin typeface="Cambria"/>
                <a:cs typeface="Cambria"/>
              </a:rPr>
              <a:t>y</a:t>
            </a:r>
            <a:r>
              <a:rPr dirty="0" sz="2400" spc="-5">
                <a:solidFill>
                  <a:srgbClr val="005900"/>
                </a:solidFill>
                <a:latin typeface="Cambria"/>
                <a:cs typeface="Cambria"/>
              </a:rPr>
              <a:t>ou</a:t>
            </a:r>
            <a:r>
              <a:rPr dirty="0" sz="2400" spc="-5">
                <a:solidFill>
                  <a:srgbClr val="005900"/>
                </a:solidFill>
                <a:latin typeface="Cambria"/>
                <a:cs typeface="Cambria"/>
              </a:rPr>
              <a:t> </a:t>
            </a:r>
            <a:r>
              <a:rPr dirty="0" sz="2400" spc="-15">
                <a:solidFill>
                  <a:srgbClr val="005900"/>
                </a:solidFill>
                <a:latin typeface="Cambria"/>
                <a:cs typeface="Cambria"/>
              </a:rPr>
              <a:t>f</a:t>
            </a:r>
            <a:r>
              <a:rPr dirty="0" sz="2400" spc="-50">
                <a:solidFill>
                  <a:srgbClr val="005900"/>
                </a:solidFill>
                <a:latin typeface="Cambria"/>
                <a:cs typeface="Cambria"/>
              </a:rPr>
              <a:t>r</a:t>
            </a:r>
            <a:r>
              <a:rPr dirty="0" sz="2400" spc="-20">
                <a:solidFill>
                  <a:srgbClr val="005900"/>
                </a:solidFill>
                <a:latin typeface="Cambria"/>
                <a:cs typeface="Cambria"/>
              </a:rPr>
              <a:t>o</a:t>
            </a:r>
            <a:r>
              <a:rPr dirty="0" sz="2400">
                <a:solidFill>
                  <a:srgbClr val="005900"/>
                </a:solidFill>
                <a:latin typeface="Cambria"/>
                <a:cs typeface="Cambria"/>
              </a:rPr>
              <a:t>m </a:t>
            </a:r>
            <a:r>
              <a:rPr dirty="0" sz="2400" spc="-35" b="1">
                <a:solidFill>
                  <a:srgbClr val="005900"/>
                </a:solidFill>
                <a:latin typeface="Cambria"/>
                <a:cs typeface="Cambria"/>
              </a:rPr>
              <a:t>e</a:t>
            </a:r>
            <a:r>
              <a:rPr dirty="0" sz="2400" b="1">
                <a:solidFill>
                  <a:srgbClr val="005900"/>
                </a:solidFill>
                <a:latin typeface="Cambria"/>
                <a:cs typeface="Cambria"/>
              </a:rPr>
              <a:t>z</a:t>
            </a:r>
            <a:r>
              <a:rPr dirty="0" sz="2400" spc="-5" b="1">
                <a:solidFill>
                  <a:srgbClr val="005900"/>
                </a:solidFill>
                <a:latin typeface="Cambria"/>
                <a:cs typeface="Cambria"/>
              </a:rPr>
              <a:t>Q</a:t>
            </a:r>
            <a:r>
              <a:rPr dirty="0" sz="2400" spc="-20" b="1">
                <a:solidFill>
                  <a:srgbClr val="005900"/>
                </a:solidFill>
                <a:latin typeface="Cambria"/>
                <a:cs typeface="Cambria"/>
              </a:rPr>
              <a:t>R</a:t>
            </a:r>
            <a:r>
              <a:rPr dirty="0" sz="2400" spc="-15" b="1">
                <a:solidFill>
                  <a:srgbClr val="005900"/>
                </a:solidFill>
                <a:latin typeface="Cambria"/>
                <a:cs typeface="Cambria"/>
              </a:rPr>
              <a:t>_</a:t>
            </a:r>
            <a:r>
              <a:rPr dirty="0" sz="2400" spc="-20" b="1">
                <a:solidFill>
                  <a:srgbClr val="005900"/>
                </a:solidFill>
                <a:latin typeface="Cambria"/>
                <a:cs typeface="Cambria"/>
              </a:rPr>
              <a:t>D</a:t>
            </a:r>
            <a:r>
              <a:rPr dirty="0" sz="2400" spc="-5" b="1">
                <a:solidFill>
                  <a:srgbClr val="005900"/>
                </a:solidFill>
                <a:latin typeface="Cambria"/>
                <a:cs typeface="Cambria"/>
              </a:rPr>
              <a:t>el</a:t>
            </a:r>
            <a:r>
              <a:rPr dirty="0" sz="2400" spc="-70" b="1">
                <a:solidFill>
                  <a:srgbClr val="005900"/>
                </a:solidFill>
                <a:latin typeface="Cambria"/>
                <a:cs typeface="Cambria"/>
              </a:rPr>
              <a:t>i</a:t>
            </a:r>
            <a:r>
              <a:rPr dirty="0" sz="2400" spc="-85" b="1">
                <a:solidFill>
                  <a:srgbClr val="005900"/>
                </a:solidFill>
                <a:latin typeface="Cambria"/>
                <a:cs typeface="Cambria"/>
              </a:rPr>
              <a:t>v</a:t>
            </a:r>
            <a:r>
              <a:rPr dirty="0" sz="2400" spc="-5" b="1">
                <a:solidFill>
                  <a:srgbClr val="005900"/>
                </a:solidFill>
                <a:latin typeface="Cambria"/>
                <a:cs typeface="Cambria"/>
              </a:rPr>
              <a:t>e</a:t>
            </a:r>
            <a:r>
              <a:rPr dirty="0" sz="2400" b="1">
                <a:solidFill>
                  <a:srgbClr val="005900"/>
                </a:solidFill>
                <a:latin typeface="Cambria"/>
                <a:cs typeface="Cambria"/>
              </a:rPr>
              <a:t>r</a:t>
            </a:r>
            <a:r>
              <a:rPr dirty="0" sz="2400" spc="-5" b="1">
                <a:solidFill>
                  <a:srgbClr val="005900"/>
                </a:solidFill>
                <a:latin typeface="Cambria"/>
                <a:cs typeface="Cambria"/>
              </a:rPr>
              <a:t>yMa</a:t>
            </a:r>
            <a:r>
              <a:rPr dirty="0" sz="2400" spc="-20" b="1">
                <a:solidFill>
                  <a:srgbClr val="005900"/>
                </a:solidFill>
                <a:latin typeface="Cambria"/>
                <a:cs typeface="Cambria"/>
              </a:rPr>
              <a:t>n</a:t>
            </a:r>
            <a:r>
              <a:rPr dirty="0" sz="2400" spc="-5" b="1">
                <a:solidFill>
                  <a:srgbClr val="005900"/>
                </a:solidFill>
                <a:latin typeface="Cambria"/>
                <a:cs typeface="Cambria"/>
              </a:rPr>
              <a:t>a</a:t>
            </a:r>
            <a:r>
              <a:rPr dirty="0" sz="2400" b="1">
                <a:solidFill>
                  <a:srgbClr val="005900"/>
                </a:solidFill>
                <a:latin typeface="Cambria"/>
                <a:cs typeface="Cambria"/>
              </a:rPr>
              <a:t>g</a:t>
            </a:r>
            <a:r>
              <a:rPr dirty="0" sz="2400" spc="-5" b="1">
                <a:solidFill>
                  <a:srgbClr val="005900"/>
                </a:solidFill>
                <a:latin typeface="Cambria"/>
                <a:cs typeface="Cambria"/>
              </a:rPr>
              <a:t>e</a:t>
            </a:r>
            <a:r>
              <a:rPr dirty="0" sz="2400" spc="5" b="1">
                <a:solidFill>
                  <a:srgbClr val="005900"/>
                </a:solidFill>
                <a:latin typeface="Cambria"/>
                <a:cs typeface="Cambria"/>
              </a:rPr>
              <a:t>r</a:t>
            </a:r>
            <a:r>
              <a:rPr dirty="0" sz="2400">
                <a:solidFill>
                  <a:srgbClr val="005900"/>
                </a:solidFill>
                <a:latin typeface="Cambria"/>
                <a:cs typeface="Cambria"/>
              </a:rPr>
              <a:t>.</a:t>
            </a:r>
            <a:endParaRPr sz="2400">
              <a:latin typeface="Cambria"/>
              <a:cs typeface="Cambri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762945" y="3516830"/>
            <a:ext cx="2163445" cy="279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000" spc="-15">
                <a:solidFill>
                  <a:srgbClr val="FF0000"/>
                </a:solidFill>
                <a:latin typeface="Calibri"/>
                <a:cs typeface="Calibri"/>
              </a:rPr>
              <a:t>S</a:t>
            </a:r>
            <a:r>
              <a:rPr dirty="0" sz="2000" spc="-30">
                <a:solidFill>
                  <a:srgbClr val="FF0000"/>
                </a:solidFill>
                <a:latin typeface="Calibri"/>
                <a:cs typeface="Calibri"/>
              </a:rPr>
              <a:t>t</a:t>
            </a:r>
            <a:r>
              <a:rPr dirty="0" sz="2000" spc="-15">
                <a:solidFill>
                  <a:srgbClr val="FF0000"/>
                </a:solidFill>
                <a:latin typeface="Calibri"/>
                <a:cs typeface="Calibri"/>
              </a:rPr>
              <a:t>o</a:t>
            </a:r>
            <a:r>
              <a:rPr dirty="0" sz="2000" spc="-35">
                <a:solidFill>
                  <a:srgbClr val="FF0000"/>
                </a:solidFill>
                <a:latin typeface="Calibri"/>
                <a:cs typeface="Calibri"/>
              </a:rPr>
              <a:t>r</a:t>
            </a:r>
            <a:r>
              <a:rPr dirty="0" sz="2000" spc="-1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dirty="0" sz="2000" spc="5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dirty="0" sz="2000" spc="-20">
                <a:solidFill>
                  <a:srgbClr val="FF0000"/>
                </a:solidFill>
                <a:latin typeface="Calibri"/>
                <a:cs typeface="Calibri"/>
              </a:rPr>
              <a:t>ph</a:t>
            </a:r>
            <a:r>
              <a:rPr dirty="0" sz="2000" spc="-15">
                <a:solidFill>
                  <a:srgbClr val="FF0000"/>
                </a:solidFill>
                <a:latin typeface="Calibri"/>
                <a:cs typeface="Calibri"/>
              </a:rPr>
              <a:t>o</a:t>
            </a:r>
            <a:r>
              <a:rPr dirty="0" sz="2000" spc="-20">
                <a:solidFill>
                  <a:srgbClr val="FF0000"/>
                </a:solidFill>
                <a:latin typeface="Calibri"/>
                <a:cs typeface="Calibri"/>
              </a:rPr>
              <a:t>n</a:t>
            </a:r>
            <a:r>
              <a:rPr dirty="0" sz="2000" spc="-1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dirty="0" sz="2000" spc="-5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dirty="0" sz="2000" spc="-20">
                <a:solidFill>
                  <a:srgbClr val="FF0000"/>
                </a:solidFill>
                <a:latin typeface="Calibri"/>
                <a:cs typeface="Calibri"/>
              </a:rPr>
              <a:t>n</a:t>
            </a:r>
            <a:r>
              <a:rPr dirty="0" sz="2000" spc="-15">
                <a:solidFill>
                  <a:srgbClr val="FF0000"/>
                </a:solidFill>
                <a:latin typeface="Calibri"/>
                <a:cs typeface="Calibri"/>
              </a:rPr>
              <a:t>umber</a:t>
            </a:r>
            <a:endParaRPr sz="2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20345">
              <a:lnSpc>
                <a:spcPct val="100000"/>
              </a:lnSpc>
            </a:pPr>
            <a:r>
              <a:rPr dirty="0" spc="-5"/>
              <a:t>Manag</a:t>
            </a:r>
            <a:r>
              <a:rPr dirty="0"/>
              <a:t>e</a:t>
            </a:r>
            <a:r>
              <a:rPr dirty="0" spc="-10"/>
              <a:t> </a:t>
            </a:r>
            <a:r>
              <a:rPr dirty="0"/>
              <a:t>Jobs</a:t>
            </a:r>
          </a:p>
        </p:txBody>
      </p:sp>
      <p:sp>
        <p:nvSpPr>
          <p:cNvPr id="3" name="object 3"/>
          <p:cNvSpPr/>
          <p:nvPr/>
        </p:nvSpPr>
        <p:spPr>
          <a:xfrm>
            <a:off x="5429250" y="7424928"/>
            <a:ext cx="1428749" cy="59969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97180">
              <a:lnSpc>
                <a:spcPct val="100000"/>
              </a:lnSpc>
            </a:pPr>
            <a:r>
              <a:rPr dirty="0" spc="-110"/>
              <a:t>F</a:t>
            </a:r>
            <a:r>
              <a:rPr dirty="0" spc="-5"/>
              <a:t>o</a:t>
            </a:r>
            <a:r>
              <a:rPr dirty="0"/>
              <a:t>ll</a:t>
            </a:r>
            <a:r>
              <a:rPr dirty="0" spc="-30"/>
              <a:t>o</a:t>
            </a:r>
            <a:r>
              <a:rPr dirty="0"/>
              <a:t>w </a:t>
            </a:r>
            <a:r>
              <a:rPr dirty="0" spc="-5"/>
              <a:t>t</a:t>
            </a:r>
            <a:r>
              <a:rPr dirty="0" spc="-15"/>
              <a:t>he</a:t>
            </a:r>
            <a:r>
              <a:rPr dirty="0" spc="-5"/>
              <a:t> </a:t>
            </a:r>
            <a:r>
              <a:rPr dirty="0" spc="-15"/>
              <a:t>in</a:t>
            </a:r>
            <a:r>
              <a:rPr dirty="0" spc="-15"/>
              <a:t>s</a:t>
            </a:r>
            <a:r>
              <a:rPr dirty="0" spc="-15"/>
              <a:t>tr</a:t>
            </a:r>
            <a:r>
              <a:rPr dirty="0"/>
              <a:t>u</a:t>
            </a:r>
            <a:r>
              <a:rPr dirty="0" spc="-20"/>
              <a:t>ction</a:t>
            </a:r>
            <a:r>
              <a:rPr dirty="0" spc="-15"/>
              <a:t>s</a:t>
            </a:r>
            <a:r>
              <a:rPr dirty="0" spc="10"/>
              <a:t> </a:t>
            </a:r>
            <a:r>
              <a:rPr dirty="0" spc="-20"/>
              <a:t>o</a:t>
            </a:r>
            <a:r>
              <a:rPr dirty="0" spc="-15"/>
              <a:t>n</a:t>
            </a:r>
            <a:r>
              <a:rPr dirty="0" spc="-5"/>
              <a:t> t</a:t>
            </a:r>
            <a:r>
              <a:rPr dirty="0"/>
              <a:t>h</a:t>
            </a:r>
            <a:r>
              <a:rPr dirty="0" spc="-15"/>
              <a:t>e</a:t>
            </a:r>
            <a:r>
              <a:rPr dirty="0"/>
              <a:t> m</a:t>
            </a:r>
            <a:r>
              <a:rPr dirty="0" spc="-20"/>
              <a:t>e</a:t>
            </a:r>
            <a:r>
              <a:rPr dirty="0" spc="-15"/>
              <a:t>ss</a:t>
            </a:r>
            <a:r>
              <a:rPr dirty="0" spc="-5"/>
              <a:t>a</a:t>
            </a:r>
            <a:r>
              <a:rPr dirty="0"/>
              <a:t>g</a:t>
            </a:r>
            <a:r>
              <a:rPr dirty="0" spc="-15"/>
              <a:t>e.</a:t>
            </a:r>
          </a:p>
          <a:p>
            <a:pPr marL="284480">
              <a:lnSpc>
                <a:spcPct val="100000"/>
              </a:lnSpc>
              <a:spcBef>
                <a:spcPts val="5"/>
              </a:spcBef>
            </a:pPr>
            <a:endParaRPr sz="2500">
              <a:latin typeface="Times New Roman"/>
              <a:cs typeface="Times New Roman"/>
            </a:endParaRPr>
          </a:p>
          <a:p>
            <a:pPr marL="297180" marR="1473835">
              <a:lnSpc>
                <a:spcPct val="100000"/>
              </a:lnSpc>
            </a:pPr>
            <a:r>
              <a:rPr dirty="0" spc="-5"/>
              <a:t>A</a:t>
            </a:r>
            <a:r>
              <a:rPr dirty="0"/>
              <a:t>ll</a:t>
            </a:r>
            <a:r>
              <a:rPr dirty="0" spc="-5"/>
              <a:t> </a:t>
            </a:r>
            <a:r>
              <a:rPr dirty="0" spc="-20"/>
              <a:t>con</a:t>
            </a:r>
            <a:r>
              <a:rPr dirty="0" spc="-5"/>
              <a:t>tac</a:t>
            </a:r>
            <a:r>
              <a:rPr dirty="0"/>
              <a:t>t</a:t>
            </a:r>
            <a:r>
              <a:rPr dirty="0" spc="20"/>
              <a:t> </a:t>
            </a:r>
            <a:r>
              <a:rPr dirty="0" spc="-15"/>
              <a:t>d</a:t>
            </a:r>
            <a:r>
              <a:rPr dirty="0" spc="-5"/>
              <a:t>etail</a:t>
            </a:r>
            <a:r>
              <a:rPr dirty="0" spc="-15"/>
              <a:t>s</a:t>
            </a:r>
            <a:r>
              <a:rPr dirty="0" spc="10"/>
              <a:t> </a:t>
            </a:r>
            <a:r>
              <a:rPr dirty="0" spc="-5"/>
              <a:t>a</a:t>
            </a:r>
            <a:r>
              <a:rPr dirty="0" spc="-50"/>
              <a:t>r</a:t>
            </a:r>
            <a:r>
              <a:rPr dirty="0" spc="-15"/>
              <a:t>e</a:t>
            </a:r>
            <a:r>
              <a:rPr dirty="0"/>
              <a:t> </a:t>
            </a:r>
            <a:r>
              <a:rPr dirty="0" spc="-20"/>
              <a:t>p</a:t>
            </a:r>
            <a:r>
              <a:rPr dirty="0" spc="-55"/>
              <a:t>ro</a:t>
            </a:r>
            <a:r>
              <a:rPr dirty="0" spc="-15"/>
              <a:t>v</a:t>
            </a:r>
            <a:r>
              <a:rPr dirty="0" spc="-15"/>
              <a:t>i</a:t>
            </a:r>
            <a:r>
              <a:rPr dirty="0" spc="-15"/>
              <a:t>d</a:t>
            </a:r>
            <a:r>
              <a:rPr dirty="0" spc="-20"/>
              <a:t>e</a:t>
            </a:r>
            <a:r>
              <a:rPr dirty="0" spc="-10"/>
              <a:t>d:</a:t>
            </a:r>
            <a:r>
              <a:rPr dirty="0" spc="-10"/>
              <a:t> </a:t>
            </a:r>
            <a:r>
              <a:rPr dirty="0" spc="-5"/>
              <a:t>S</a:t>
            </a:r>
            <a:r>
              <a:rPr dirty="0" spc="-30"/>
              <a:t>t</a:t>
            </a:r>
            <a:r>
              <a:rPr dirty="0" spc="-20"/>
              <a:t>o</a:t>
            </a:r>
            <a:r>
              <a:rPr dirty="0" spc="-50"/>
              <a:t>r</a:t>
            </a:r>
            <a:r>
              <a:rPr dirty="0" spc="-15"/>
              <a:t>e</a:t>
            </a:r>
            <a:r>
              <a:rPr dirty="0" spc="5"/>
              <a:t> </a:t>
            </a:r>
            <a:r>
              <a:rPr dirty="0" spc="-20"/>
              <a:t>&amp;</a:t>
            </a:r>
            <a:r>
              <a:rPr dirty="0"/>
              <a:t> </a:t>
            </a:r>
            <a:r>
              <a:rPr dirty="0" spc="-35"/>
              <a:t>C</a:t>
            </a:r>
            <a:r>
              <a:rPr dirty="0" spc="-5"/>
              <a:t>us</a:t>
            </a:r>
            <a:r>
              <a:rPr dirty="0" spc="-25"/>
              <a:t>t</a:t>
            </a:r>
            <a:r>
              <a:rPr dirty="0" spc="-20"/>
              <a:t>o</a:t>
            </a:r>
            <a:r>
              <a:rPr dirty="0" spc="-20"/>
              <a:t>m</a:t>
            </a:r>
            <a:r>
              <a:rPr dirty="0" spc="-20"/>
              <a:t>e</a:t>
            </a:r>
            <a:r>
              <a:rPr dirty="0" spc="-250"/>
              <a:t>r</a:t>
            </a:r>
            <a:r>
              <a:rPr dirty="0"/>
              <a:t>.</a:t>
            </a:r>
          </a:p>
          <a:p>
            <a:pPr marL="284480">
              <a:lnSpc>
                <a:spcPct val="100000"/>
              </a:lnSpc>
              <a:spcBef>
                <a:spcPts val="5"/>
              </a:spcBef>
            </a:pPr>
            <a:endParaRPr sz="2500">
              <a:latin typeface="Times New Roman"/>
              <a:cs typeface="Times New Roman"/>
            </a:endParaRPr>
          </a:p>
          <a:p>
            <a:pPr marL="297180">
              <a:lnSpc>
                <a:spcPct val="100000"/>
              </a:lnSpc>
            </a:pPr>
            <a:r>
              <a:rPr dirty="0" spc="-5" b="1">
                <a:latin typeface="Cambria"/>
                <a:cs typeface="Cambria"/>
              </a:rPr>
              <a:t>Cal</a:t>
            </a:r>
            <a:r>
              <a:rPr dirty="0" b="1">
                <a:latin typeface="Cambria"/>
                <a:cs typeface="Cambria"/>
              </a:rPr>
              <a:t>l</a:t>
            </a:r>
            <a:r>
              <a:rPr dirty="0" spc="-5" b="1">
                <a:latin typeface="Cambria"/>
                <a:cs typeface="Cambria"/>
              </a:rPr>
              <a:t> t</a:t>
            </a:r>
            <a:r>
              <a:rPr dirty="0" spc="-15" b="1">
                <a:latin typeface="Cambria"/>
                <a:cs typeface="Cambria"/>
              </a:rPr>
              <a:t>he</a:t>
            </a:r>
            <a:r>
              <a:rPr dirty="0" b="1">
                <a:latin typeface="Cambria"/>
                <a:cs typeface="Cambria"/>
              </a:rPr>
              <a:t> </a:t>
            </a:r>
            <a:r>
              <a:rPr dirty="0" spc="-5" b="1">
                <a:latin typeface="Cambria"/>
                <a:cs typeface="Cambria"/>
              </a:rPr>
              <a:t>S</a:t>
            </a:r>
            <a:r>
              <a:rPr dirty="0" spc="-40" b="1">
                <a:latin typeface="Cambria"/>
                <a:cs typeface="Cambria"/>
              </a:rPr>
              <a:t>t</a:t>
            </a:r>
            <a:r>
              <a:rPr dirty="0" b="1">
                <a:latin typeface="Cambria"/>
                <a:cs typeface="Cambria"/>
              </a:rPr>
              <a:t>o</a:t>
            </a:r>
            <a:r>
              <a:rPr dirty="0" spc="-35" b="1">
                <a:latin typeface="Cambria"/>
                <a:cs typeface="Cambria"/>
              </a:rPr>
              <a:t>r</a:t>
            </a:r>
            <a:r>
              <a:rPr dirty="0" spc="-15" b="1">
                <a:latin typeface="Cambria"/>
                <a:cs typeface="Cambria"/>
              </a:rPr>
              <a:t>e</a:t>
            </a:r>
            <a:r>
              <a:rPr dirty="0" spc="5" b="1">
                <a:latin typeface="Cambria"/>
                <a:cs typeface="Cambria"/>
              </a:rPr>
              <a:t> </a:t>
            </a:r>
            <a:r>
              <a:rPr dirty="0"/>
              <a:t>b</a:t>
            </a:r>
            <a:r>
              <a:rPr dirty="0" spc="-20"/>
              <a:t>e</a:t>
            </a:r>
            <a:r>
              <a:rPr dirty="0" spc="-45"/>
              <a:t>f</a:t>
            </a:r>
            <a:r>
              <a:rPr dirty="0" spc="-20"/>
              <a:t>o</a:t>
            </a:r>
            <a:r>
              <a:rPr dirty="0" spc="-50"/>
              <a:t>r</a:t>
            </a:r>
            <a:r>
              <a:rPr dirty="0" spc="-15"/>
              <a:t>e</a:t>
            </a:r>
            <a:r>
              <a:rPr dirty="0"/>
              <a:t> </a:t>
            </a:r>
            <a:r>
              <a:rPr dirty="0" spc="-20"/>
              <a:t>p</a:t>
            </a:r>
            <a:r>
              <a:rPr dirty="0" spc="-50"/>
              <a:t>r</a:t>
            </a:r>
            <a:r>
              <a:rPr dirty="0" spc="-20"/>
              <a:t>ocee</a:t>
            </a:r>
            <a:r>
              <a:rPr dirty="0" spc="-15"/>
              <a:t>d</a:t>
            </a:r>
            <a:r>
              <a:rPr dirty="0" spc="-5"/>
              <a:t>in</a:t>
            </a:r>
            <a:r>
              <a:rPr dirty="0"/>
              <a:t>g</a:t>
            </a:r>
            <a:r>
              <a:rPr dirty="0" spc="15"/>
              <a:t> </a:t>
            </a:r>
            <a:r>
              <a:rPr dirty="0" spc="-30"/>
              <a:t>t</a:t>
            </a:r>
            <a:r>
              <a:rPr dirty="0" spc="-15"/>
              <a:t>o</a:t>
            </a:r>
            <a:r>
              <a:rPr dirty="0"/>
              <a:t> </a:t>
            </a:r>
            <a:r>
              <a:rPr dirty="0" spc="-5"/>
              <a:t>co</a:t>
            </a:r>
            <a:r>
              <a:rPr dirty="0"/>
              <a:t>ll</a:t>
            </a:r>
            <a:r>
              <a:rPr dirty="0" spc="-5"/>
              <a:t>ec</a:t>
            </a:r>
            <a:r>
              <a:rPr dirty="0" spc="30"/>
              <a:t>t</a:t>
            </a:r>
            <a:r>
              <a:rPr dirty="0"/>
              <a:t>.</a:t>
            </a:r>
          </a:p>
          <a:p>
            <a:pPr marL="284480">
              <a:lnSpc>
                <a:spcPct val="100000"/>
              </a:lnSpc>
              <a:spcBef>
                <a:spcPts val="5"/>
              </a:spcBef>
            </a:pPr>
            <a:endParaRPr sz="2500">
              <a:latin typeface="Times New Roman"/>
              <a:cs typeface="Times New Roman"/>
            </a:endParaRPr>
          </a:p>
          <a:p>
            <a:pPr marL="297180" marR="1278255">
              <a:lnSpc>
                <a:spcPct val="100000"/>
              </a:lnSpc>
            </a:pPr>
            <a:r>
              <a:rPr dirty="0" spc="-10"/>
              <a:t>Cl</a:t>
            </a:r>
            <a:r>
              <a:rPr dirty="0" spc="-15"/>
              <a:t>ic</a:t>
            </a:r>
            <a:r>
              <a:rPr dirty="0"/>
              <a:t>k </a:t>
            </a:r>
            <a:r>
              <a:rPr dirty="0" spc="-5"/>
              <a:t>“</a:t>
            </a:r>
            <a:r>
              <a:rPr dirty="0" spc="-15" b="1">
                <a:latin typeface="Cambria"/>
                <a:cs typeface="Cambria"/>
              </a:rPr>
              <a:t>Pick</a:t>
            </a:r>
            <a:r>
              <a:rPr dirty="0" spc="-15" b="1">
                <a:latin typeface="Cambria"/>
                <a:cs typeface="Cambria"/>
              </a:rPr>
              <a:t> </a:t>
            </a:r>
            <a:r>
              <a:rPr dirty="0" b="1">
                <a:latin typeface="Cambria"/>
                <a:cs typeface="Cambria"/>
              </a:rPr>
              <a:t>up</a:t>
            </a:r>
            <a:r>
              <a:rPr dirty="0" spc="5" b="1">
                <a:latin typeface="Cambria"/>
                <a:cs typeface="Cambria"/>
              </a:rPr>
              <a:t> </a:t>
            </a:r>
            <a:r>
              <a:rPr dirty="0" b="1">
                <a:latin typeface="Cambria"/>
                <a:cs typeface="Cambria"/>
              </a:rPr>
              <a:t>d</a:t>
            </a:r>
            <a:r>
              <a:rPr dirty="0" spc="-15" b="1">
                <a:latin typeface="Cambria"/>
                <a:cs typeface="Cambria"/>
              </a:rPr>
              <a:t>o</a:t>
            </a:r>
            <a:r>
              <a:rPr dirty="0" spc="-20" b="1">
                <a:latin typeface="Cambria"/>
                <a:cs typeface="Cambria"/>
              </a:rPr>
              <a:t>ne</a:t>
            </a:r>
            <a:r>
              <a:rPr dirty="0"/>
              <a:t>”</a:t>
            </a:r>
            <a:r>
              <a:rPr dirty="0" spc="-5"/>
              <a:t> </a:t>
            </a:r>
            <a:r>
              <a:rPr dirty="0" spc="-25"/>
              <a:t>w</a:t>
            </a:r>
            <a:r>
              <a:rPr dirty="0" spc="-15"/>
              <a:t>h</a:t>
            </a:r>
            <a:r>
              <a:rPr dirty="0" spc="-20"/>
              <a:t>e</a:t>
            </a:r>
            <a:r>
              <a:rPr dirty="0"/>
              <a:t>n </a:t>
            </a:r>
            <a:r>
              <a:rPr dirty="0" spc="-20"/>
              <a:t>o</a:t>
            </a:r>
            <a:r>
              <a:rPr dirty="0" spc="-50"/>
              <a:t>r</a:t>
            </a:r>
            <a:r>
              <a:rPr dirty="0" spc="-15"/>
              <a:t>d</a:t>
            </a:r>
            <a:r>
              <a:rPr dirty="0" spc="-20"/>
              <a:t>e</a:t>
            </a:r>
            <a:r>
              <a:rPr dirty="0" spc="-10"/>
              <a:t>r</a:t>
            </a:r>
            <a:r>
              <a:rPr dirty="0" spc="-10"/>
              <a:t> </a:t>
            </a:r>
            <a:r>
              <a:rPr dirty="0"/>
              <a:t>h</a:t>
            </a:r>
            <a:r>
              <a:rPr dirty="0" spc="-5"/>
              <a:t>a</a:t>
            </a:r>
            <a:r>
              <a:rPr dirty="0" spc="-15"/>
              <a:t>s</a:t>
            </a:r>
            <a:r>
              <a:rPr dirty="0" spc="5"/>
              <a:t> </a:t>
            </a:r>
            <a:r>
              <a:rPr dirty="0" spc="-5"/>
              <a:t>be</a:t>
            </a:r>
            <a:r>
              <a:rPr dirty="0" spc="-20"/>
              <a:t>e</a:t>
            </a:r>
            <a:r>
              <a:rPr dirty="0"/>
              <a:t>n </a:t>
            </a:r>
            <a:r>
              <a:rPr dirty="0" spc="-20"/>
              <a:t>co</a:t>
            </a:r>
            <a:r>
              <a:rPr dirty="0"/>
              <a:t>ll</a:t>
            </a:r>
            <a:r>
              <a:rPr dirty="0" spc="-20"/>
              <a:t>ec</a:t>
            </a:r>
            <a:r>
              <a:rPr dirty="0" spc="-30"/>
              <a:t>t</a:t>
            </a:r>
            <a:r>
              <a:rPr dirty="0" spc="-20"/>
              <a:t>e</a:t>
            </a:r>
            <a:r>
              <a:rPr dirty="0" spc="-10"/>
              <a:t>d.</a:t>
            </a:r>
          </a:p>
          <a:p>
            <a:pPr marL="284480">
              <a:lnSpc>
                <a:spcPct val="100000"/>
              </a:lnSpc>
              <a:spcBef>
                <a:spcPts val="5"/>
              </a:spcBef>
            </a:pPr>
            <a:endParaRPr sz="2500">
              <a:latin typeface="Times New Roman"/>
              <a:cs typeface="Times New Roman"/>
            </a:endParaRPr>
          </a:p>
          <a:p>
            <a:pPr algn="ctr" marL="385445">
              <a:lnSpc>
                <a:spcPct val="100000"/>
              </a:lnSpc>
            </a:pPr>
            <a:r>
              <a:rPr dirty="0" spc="-5" b="1">
                <a:solidFill>
                  <a:srgbClr val="FF0000"/>
                </a:solidFill>
                <a:latin typeface="Cambria"/>
                <a:cs typeface="Cambria"/>
              </a:rPr>
              <a:t>C</a:t>
            </a:r>
            <a:r>
              <a:rPr dirty="0" spc="-15" b="1">
                <a:solidFill>
                  <a:srgbClr val="FF0000"/>
                </a:solidFill>
                <a:latin typeface="Cambria"/>
                <a:cs typeface="Cambria"/>
              </a:rPr>
              <a:t>RITI</a:t>
            </a:r>
            <a:r>
              <a:rPr dirty="0" spc="-5" b="1">
                <a:solidFill>
                  <a:srgbClr val="FF0000"/>
                </a:solidFill>
                <a:latin typeface="Cambria"/>
                <a:cs typeface="Cambria"/>
              </a:rPr>
              <a:t>C</a:t>
            </a:r>
            <a:r>
              <a:rPr dirty="0" spc="-15" b="1">
                <a:solidFill>
                  <a:srgbClr val="FF0000"/>
                </a:solidFill>
                <a:latin typeface="Cambria"/>
                <a:cs typeface="Cambria"/>
              </a:rPr>
              <a:t>AL</a:t>
            </a:r>
          </a:p>
          <a:p>
            <a:pPr marL="297180" marR="31750">
              <a:lnSpc>
                <a:spcPct val="100000"/>
              </a:lnSpc>
            </a:pPr>
            <a:r>
              <a:rPr dirty="0" spc="-20"/>
              <a:t>D</a:t>
            </a:r>
            <a:r>
              <a:rPr dirty="0" spc="-5"/>
              <a:t>e</a:t>
            </a:r>
            <a:r>
              <a:rPr dirty="0"/>
              <a:t>l</a:t>
            </a:r>
            <a:r>
              <a:rPr dirty="0" spc="-60"/>
              <a:t>iv</a:t>
            </a:r>
            <a:r>
              <a:rPr dirty="0" spc="-20"/>
              <a:t>er</a:t>
            </a:r>
            <a:r>
              <a:rPr dirty="0" spc="-15"/>
              <a:t>y</a:t>
            </a:r>
            <a:r>
              <a:rPr dirty="0" spc="-5"/>
              <a:t> par</a:t>
            </a:r>
            <a:r>
              <a:rPr dirty="0" spc="-20"/>
              <a:t>tner</a:t>
            </a:r>
            <a:r>
              <a:rPr dirty="0" spc="-15"/>
              <a:t>s</a:t>
            </a:r>
            <a:r>
              <a:rPr dirty="0" spc="15"/>
              <a:t> </a:t>
            </a:r>
            <a:r>
              <a:rPr dirty="0"/>
              <a:t>mu</a:t>
            </a:r>
            <a:r>
              <a:rPr dirty="0" spc="-15"/>
              <a:t>s</a:t>
            </a:r>
            <a:r>
              <a:rPr dirty="0"/>
              <a:t>t </a:t>
            </a:r>
            <a:r>
              <a:rPr dirty="0" spc="-50"/>
              <a:t>r</a:t>
            </a:r>
            <a:r>
              <a:rPr dirty="0" spc="-20"/>
              <a:t>e</a:t>
            </a:r>
            <a:r>
              <a:rPr dirty="0"/>
              <a:t>m</a:t>
            </a:r>
            <a:r>
              <a:rPr dirty="0" spc="-5"/>
              <a:t>ai</a:t>
            </a:r>
            <a:r>
              <a:rPr dirty="0"/>
              <a:t>n </a:t>
            </a:r>
            <a:r>
              <a:rPr dirty="0" spc="-5"/>
              <a:t>contacta</a:t>
            </a:r>
            <a:r>
              <a:rPr dirty="0"/>
              <a:t>bl</a:t>
            </a:r>
            <a:r>
              <a:rPr dirty="0" spc="-15"/>
              <a:t>e</a:t>
            </a:r>
            <a:r>
              <a:rPr dirty="0" spc="-10"/>
              <a:t> v</a:t>
            </a:r>
            <a:r>
              <a:rPr dirty="0" spc="-15"/>
              <a:t>i</a:t>
            </a:r>
            <a:r>
              <a:rPr dirty="0"/>
              <a:t>a</a:t>
            </a:r>
            <a:r>
              <a:rPr dirty="0" spc="-5"/>
              <a:t> </a:t>
            </a:r>
            <a:r>
              <a:rPr dirty="0" spc="-180"/>
              <a:t>V</a:t>
            </a:r>
            <a:r>
              <a:rPr dirty="0" spc="-15"/>
              <a:t>oic</a:t>
            </a:r>
            <a:r>
              <a:rPr dirty="0" spc="-15"/>
              <a:t>e</a:t>
            </a:r>
            <a:r>
              <a:rPr dirty="0" spc="10"/>
              <a:t> </a:t>
            </a:r>
            <a:r>
              <a:rPr dirty="0" spc="-5"/>
              <a:t>an</a:t>
            </a:r>
            <a:r>
              <a:rPr dirty="0" spc="-15"/>
              <a:t>d/</a:t>
            </a:r>
            <a:r>
              <a:rPr dirty="0" spc="-20"/>
              <a:t>o</a:t>
            </a:r>
            <a:r>
              <a:rPr dirty="0" spc="-10"/>
              <a:t>r</a:t>
            </a:r>
            <a:r>
              <a:rPr dirty="0"/>
              <a:t> </a:t>
            </a:r>
            <a:r>
              <a:rPr dirty="0" spc="-5"/>
              <a:t>Me</a:t>
            </a:r>
            <a:r>
              <a:rPr dirty="0" spc="-15"/>
              <a:t>ss</a:t>
            </a:r>
            <a:r>
              <a:rPr dirty="0" spc="-20"/>
              <a:t>a</a:t>
            </a:r>
            <a:r>
              <a:rPr dirty="0"/>
              <a:t>g</a:t>
            </a:r>
            <a:r>
              <a:rPr dirty="0" spc="-15"/>
              <a:t>i</a:t>
            </a:r>
            <a:r>
              <a:rPr dirty="0" spc="-5"/>
              <a:t>n</a:t>
            </a:r>
            <a:r>
              <a:rPr dirty="0"/>
              <a:t>g</a:t>
            </a:r>
            <a:r>
              <a:rPr dirty="0" spc="20"/>
              <a:t> </a:t>
            </a:r>
            <a:r>
              <a:rPr dirty="0" spc="-5" b="1">
                <a:latin typeface="Cambria"/>
                <a:cs typeface="Cambria"/>
              </a:rPr>
              <a:t>a</a:t>
            </a:r>
            <a:r>
              <a:rPr dirty="0" b="1">
                <a:latin typeface="Cambria"/>
                <a:cs typeface="Cambria"/>
              </a:rPr>
              <a:t>t</a:t>
            </a:r>
            <a:r>
              <a:rPr dirty="0" spc="-5" b="1">
                <a:latin typeface="Cambria"/>
                <a:cs typeface="Cambria"/>
              </a:rPr>
              <a:t> al</a:t>
            </a:r>
            <a:r>
              <a:rPr dirty="0" b="1">
                <a:latin typeface="Cambria"/>
                <a:cs typeface="Cambria"/>
              </a:rPr>
              <a:t>l</a:t>
            </a:r>
            <a:r>
              <a:rPr dirty="0" spc="-5" b="1">
                <a:latin typeface="Cambria"/>
                <a:cs typeface="Cambria"/>
              </a:rPr>
              <a:t> t</a:t>
            </a:r>
            <a:r>
              <a:rPr dirty="0" b="1">
                <a:latin typeface="Cambria"/>
                <a:cs typeface="Cambria"/>
              </a:rPr>
              <a:t>i</a:t>
            </a:r>
            <a:r>
              <a:rPr dirty="0" spc="-25" b="1">
                <a:latin typeface="Cambria"/>
                <a:cs typeface="Cambria"/>
              </a:rPr>
              <a:t>me</a:t>
            </a:r>
            <a:r>
              <a:rPr dirty="0" spc="-10" b="1">
                <a:latin typeface="Cambria"/>
                <a:cs typeface="Cambria"/>
              </a:rPr>
              <a:t>s.</a:t>
            </a:r>
          </a:p>
          <a:p>
            <a:pPr marL="284480">
              <a:lnSpc>
                <a:spcPct val="100000"/>
              </a:lnSpc>
              <a:spcBef>
                <a:spcPts val="5"/>
              </a:spcBef>
            </a:pPr>
            <a:endParaRPr sz="2500">
              <a:latin typeface="Times New Roman"/>
              <a:cs typeface="Times New Roman"/>
            </a:endParaRPr>
          </a:p>
          <a:p>
            <a:pPr marL="297180" marR="12065">
              <a:lnSpc>
                <a:spcPct val="100000"/>
              </a:lnSpc>
            </a:pPr>
            <a:r>
              <a:rPr dirty="0"/>
              <a:t>W</a:t>
            </a:r>
            <a:r>
              <a:rPr dirty="0" spc="-15"/>
              <a:t>h</a:t>
            </a:r>
            <a:r>
              <a:rPr dirty="0" spc="-20"/>
              <a:t>e</a:t>
            </a:r>
            <a:r>
              <a:rPr dirty="0"/>
              <a:t>n</a:t>
            </a:r>
            <a:r>
              <a:rPr dirty="0" spc="-5"/>
              <a:t> </a:t>
            </a:r>
            <a:r>
              <a:rPr dirty="0" spc="-50"/>
              <a:t>r</a:t>
            </a:r>
            <a:r>
              <a:rPr dirty="0" spc="-20"/>
              <a:t>e</a:t>
            </a:r>
            <a:r>
              <a:rPr dirty="0" spc="-15"/>
              <a:t>qu</a:t>
            </a:r>
            <a:r>
              <a:rPr dirty="0" spc="-15"/>
              <a:t>i</a:t>
            </a:r>
            <a:r>
              <a:rPr dirty="0" spc="-50"/>
              <a:t>r</a:t>
            </a:r>
            <a:r>
              <a:rPr dirty="0" spc="-20"/>
              <a:t>e</a:t>
            </a:r>
            <a:r>
              <a:rPr dirty="0" spc="-15"/>
              <a:t>d</a:t>
            </a:r>
            <a:r>
              <a:rPr dirty="0"/>
              <a:t> </a:t>
            </a:r>
            <a:r>
              <a:rPr dirty="0" spc="-30"/>
              <a:t>t</a:t>
            </a:r>
            <a:r>
              <a:rPr dirty="0" spc="-15"/>
              <a:t>o</a:t>
            </a:r>
            <a:r>
              <a:rPr dirty="0"/>
              <a:t> </a:t>
            </a:r>
            <a:r>
              <a:rPr dirty="0" spc="-50"/>
              <a:t>r</a:t>
            </a:r>
            <a:r>
              <a:rPr dirty="0" spc="-20"/>
              <a:t>e</a:t>
            </a:r>
            <a:r>
              <a:rPr dirty="0" spc="-15"/>
              <a:t>s</a:t>
            </a:r>
            <a:r>
              <a:rPr dirty="0" spc="-20"/>
              <a:t>po</a:t>
            </a:r>
            <a:r>
              <a:rPr dirty="0" spc="-5"/>
              <a:t>n</a:t>
            </a:r>
            <a:r>
              <a:rPr dirty="0" spc="-10"/>
              <a:t>d,</a:t>
            </a:r>
            <a:r>
              <a:rPr dirty="0" spc="15"/>
              <a:t> </a:t>
            </a:r>
            <a:r>
              <a:rPr dirty="0" spc="-15"/>
              <a:t>do</a:t>
            </a:r>
            <a:r>
              <a:rPr dirty="0"/>
              <a:t> </a:t>
            </a:r>
            <a:r>
              <a:rPr dirty="0" spc="-15"/>
              <a:t>so</a:t>
            </a:r>
            <a:r>
              <a:rPr dirty="0"/>
              <a:t> w</a:t>
            </a:r>
            <a:r>
              <a:rPr dirty="0" spc="-15"/>
              <a:t>i</a:t>
            </a:r>
            <a:r>
              <a:rPr dirty="0" spc="-5"/>
              <a:t>t</a:t>
            </a:r>
            <a:r>
              <a:rPr dirty="0" spc="-15"/>
              <a:t>h</a:t>
            </a:r>
            <a:r>
              <a:rPr dirty="0" spc="-10"/>
              <a:t> </a:t>
            </a:r>
            <a:r>
              <a:rPr dirty="0" spc="-65"/>
              <a:t>y</a:t>
            </a:r>
            <a:r>
              <a:rPr dirty="0" spc="-20"/>
              <a:t>our</a:t>
            </a:r>
            <a:r>
              <a:rPr dirty="0" spc="-15"/>
              <a:t> </a:t>
            </a:r>
            <a:r>
              <a:rPr dirty="0" spc="-65"/>
              <a:t>v</a:t>
            </a:r>
            <a:r>
              <a:rPr dirty="0" spc="-20"/>
              <a:t>e</a:t>
            </a:r>
            <a:r>
              <a:rPr dirty="0" spc="-15"/>
              <a:t>h</a:t>
            </a:r>
            <a:r>
              <a:rPr dirty="0" spc="-15"/>
              <a:t>ic</a:t>
            </a:r>
            <a:r>
              <a:rPr dirty="0"/>
              <a:t>l</a:t>
            </a:r>
            <a:r>
              <a:rPr dirty="0" spc="-15"/>
              <a:t>e</a:t>
            </a:r>
            <a:r>
              <a:rPr dirty="0"/>
              <a:t> </a:t>
            </a:r>
            <a:r>
              <a:rPr dirty="0" spc="-15"/>
              <a:t>s</a:t>
            </a:r>
            <a:r>
              <a:rPr dirty="0" spc="-20"/>
              <a:t>a</a:t>
            </a:r>
            <a:r>
              <a:rPr dirty="0" spc="-45"/>
              <a:t>f</a:t>
            </a:r>
            <a:r>
              <a:rPr dirty="0" spc="-20"/>
              <a:t>e</a:t>
            </a:r>
            <a:r>
              <a:rPr dirty="0" spc="-50"/>
              <a:t>l</a:t>
            </a:r>
            <a:r>
              <a:rPr dirty="0" spc="-15"/>
              <a:t>y</a:t>
            </a:r>
            <a:r>
              <a:rPr dirty="0" spc="10"/>
              <a:t> </a:t>
            </a:r>
            <a:r>
              <a:rPr dirty="0"/>
              <a:t>s</a:t>
            </a:r>
            <a:r>
              <a:rPr dirty="0" spc="-30"/>
              <a:t>t</a:t>
            </a:r>
            <a:r>
              <a:rPr dirty="0" spc="-20"/>
              <a:t>o</a:t>
            </a:r>
            <a:r>
              <a:rPr dirty="0" spc="-5"/>
              <a:t>pp</a:t>
            </a:r>
            <a:r>
              <a:rPr dirty="0" spc="-20"/>
              <a:t>e</a:t>
            </a:r>
            <a:r>
              <a:rPr dirty="0" spc="-10"/>
              <a:t>d.</a:t>
            </a:r>
          </a:p>
        </p:txBody>
      </p:sp>
      <p:sp>
        <p:nvSpPr>
          <p:cNvPr id="5" name="object 5"/>
          <p:cNvSpPr/>
          <p:nvPr/>
        </p:nvSpPr>
        <p:spPr>
          <a:xfrm>
            <a:off x="758952" y="1408175"/>
            <a:ext cx="5726429" cy="384809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20345">
              <a:lnSpc>
                <a:spcPct val="100000"/>
              </a:lnSpc>
            </a:pPr>
            <a:r>
              <a:rPr dirty="0" spc="-5"/>
              <a:t>Manag</a:t>
            </a:r>
            <a:r>
              <a:rPr dirty="0"/>
              <a:t>e</a:t>
            </a:r>
            <a:r>
              <a:rPr dirty="0" spc="-10"/>
              <a:t> </a:t>
            </a:r>
            <a:r>
              <a:rPr dirty="0"/>
              <a:t>Jobs</a:t>
            </a:r>
          </a:p>
        </p:txBody>
      </p:sp>
      <p:sp>
        <p:nvSpPr>
          <p:cNvPr id="3" name="object 3"/>
          <p:cNvSpPr/>
          <p:nvPr/>
        </p:nvSpPr>
        <p:spPr>
          <a:xfrm>
            <a:off x="5429250" y="7424928"/>
            <a:ext cx="1428749" cy="59969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1035662" y="5707693"/>
            <a:ext cx="4610735" cy="25247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 spc="-5">
                <a:solidFill>
                  <a:srgbClr val="005900"/>
                </a:solidFill>
                <a:latin typeface="Cambria"/>
                <a:cs typeface="Cambria"/>
              </a:rPr>
              <a:t>A</a:t>
            </a:r>
            <a:r>
              <a:rPr dirty="0" sz="2400" spc="-15">
                <a:solidFill>
                  <a:srgbClr val="005900"/>
                </a:solidFill>
                <a:latin typeface="Cambria"/>
                <a:cs typeface="Cambria"/>
              </a:rPr>
              <a:t>f</a:t>
            </a:r>
            <a:r>
              <a:rPr dirty="0" sz="2400" spc="-30">
                <a:solidFill>
                  <a:srgbClr val="005900"/>
                </a:solidFill>
                <a:latin typeface="Cambria"/>
                <a:cs typeface="Cambria"/>
              </a:rPr>
              <a:t>t</a:t>
            </a:r>
            <a:r>
              <a:rPr dirty="0" sz="2400" spc="-20">
                <a:solidFill>
                  <a:srgbClr val="005900"/>
                </a:solidFill>
                <a:latin typeface="Cambria"/>
                <a:cs typeface="Cambria"/>
              </a:rPr>
              <a:t>e</a:t>
            </a:r>
            <a:r>
              <a:rPr dirty="0" sz="2400" spc="-10">
                <a:solidFill>
                  <a:srgbClr val="005900"/>
                </a:solidFill>
                <a:latin typeface="Cambria"/>
                <a:cs typeface="Cambria"/>
              </a:rPr>
              <a:t>r</a:t>
            </a:r>
            <a:r>
              <a:rPr dirty="0" sz="2400" spc="5">
                <a:solidFill>
                  <a:srgbClr val="005900"/>
                </a:solidFill>
                <a:latin typeface="Cambria"/>
                <a:cs typeface="Cambria"/>
              </a:rPr>
              <a:t> </a:t>
            </a:r>
            <a:r>
              <a:rPr dirty="0" sz="2400" spc="-20">
                <a:solidFill>
                  <a:srgbClr val="005900"/>
                </a:solidFill>
                <a:latin typeface="Cambria"/>
                <a:cs typeface="Cambria"/>
              </a:rPr>
              <a:t>c</a:t>
            </a:r>
            <a:r>
              <a:rPr dirty="0" sz="2400">
                <a:solidFill>
                  <a:srgbClr val="005900"/>
                </a:solidFill>
                <a:latin typeface="Cambria"/>
                <a:cs typeface="Cambria"/>
              </a:rPr>
              <a:t>l</a:t>
            </a:r>
            <a:r>
              <a:rPr dirty="0" sz="2400" spc="-15">
                <a:solidFill>
                  <a:srgbClr val="005900"/>
                </a:solidFill>
                <a:latin typeface="Cambria"/>
                <a:cs typeface="Cambria"/>
              </a:rPr>
              <a:t>ic</a:t>
            </a:r>
            <a:r>
              <a:rPr dirty="0" sz="2400">
                <a:solidFill>
                  <a:srgbClr val="005900"/>
                </a:solidFill>
                <a:latin typeface="Cambria"/>
                <a:cs typeface="Cambria"/>
              </a:rPr>
              <a:t>k</a:t>
            </a:r>
            <a:r>
              <a:rPr dirty="0" sz="2400" spc="-15">
                <a:solidFill>
                  <a:srgbClr val="005900"/>
                </a:solidFill>
                <a:latin typeface="Cambria"/>
                <a:cs typeface="Cambria"/>
              </a:rPr>
              <a:t>i</a:t>
            </a:r>
            <a:r>
              <a:rPr dirty="0" sz="2400" spc="-5">
                <a:solidFill>
                  <a:srgbClr val="005900"/>
                </a:solidFill>
                <a:latin typeface="Cambria"/>
                <a:cs typeface="Cambria"/>
              </a:rPr>
              <a:t>n</a:t>
            </a:r>
            <a:r>
              <a:rPr dirty="0" sz="2400">
                <a:solidFill>
                  <a:srgbClr val="005900"/>
                </a:solidFill>
                <a:latin typeface="Cambria"/>
                <a:cs typeface="Cambria"/>
              </a:rPr>
              <a:t>g </a:t>
            </a:r>
            <a:r>
              <a:rPr dirty="0" sz="2400" spc="-15" b="1">
                <a:solidFill>
                  <a:srgbClr val="005900"/>
                </a:solidFill>
                <a:latin typeface="Cambria"/>
                <a:cs typeface="Cambria"/>
              </a:rPr>
              <a:t>“</a:t>
            </a:r>
            <a:r>
              <a:rPr dirty="0" sz="2400" spc="-15" b="1">
                <a:solidFill>
                  <a:srgbClr val="005900"/>
                </a:solidFill>
                <a:latin typeface="Cambria"/>
                <a:cs typeface="Cambria"/>
              </a:rPr>
              <a:t>P</a:t>
            </a:r>
            <a:r>
              <a:rPr dirty="0" sz="2400" b="1">
                <a:solidFill>
                  <a:srgbClr val="005900"/>
                </a:solidFill>
                <a:latin typeface="Cambria"/>
                <a:cs typeface="Cambria"/>
              </a:rPr>
              <a:t>i</a:t>
            </a:r>
            <a:r>
              <a:rPr dirty="0" sz="2400" spc="-15" b="1">
                <a:solidFill>
                  <a:srgbClr val="005900"/>
                </a:solidFill>
                <a:latin typeface="Cambria"/>
                <a:cs typeface="Cambria"/>
              </a:rPr>
              <a:t>ck</a:t>
            </a:r>
            <a:r>
              <a:rPr dirty="0" sz="2400" spc="-20" b="1">
                <a:solidFill>
                  <a:srgbClr val="005900"/>
                </a:solidFill>
                <a:latin typeface="Cambria"/>
                <a:cs typeface="Cambria"/>
              </a:rPr>
              <a:t> </a:t>
            </a:r>
            <a:r>
              <a:rPr dirty="0" sz="2400" spc="-5" b="1">
                <a:solidFill>
                  <a:srgbClr val="005900"/>
                </a:solidFill>
                <a:latin typeface="Cambria"/>
                <a:cs typeface="Cambria"/>
              </a:rPr>
              <a:t>u</a:t>
            </a:r>
            <a:r>
              <a:rPr dirty="0" sz="2400" b="1">
                <a:solidFill>
                  <a:srgbClr val="005900"/>
                </a:solidFill>
                <a:latin typeface="Cambria"/>
                <a:cs typeface="Cambria"/>
              </a:rPr>
              <a:t>p</a:t>
            </a:r>
            <a:r>
              <a:rPr dirty="0" sz="2400" spc="5" b="1">
                <a:solidFill>
                  <a:srgbClr val="005900"/>
                </a:solidFill>
                <a:latin typeface="Cambria"/>
                <a:cs typeface="Cambria"/>
              </a:rPr>
              <a:t> </a:t>
            </a:r>
            <a:r>
              <a:rPr dirty="0" sz="2400" spc="-5" b="1">
                <a:solidFill>
                  <a:srgbClr val="005900"/>
                </a:solidFill>
                <a:latin typeface="Cambria"/>
                <a:cs typeface="Cambria"/>
              </a:rPr>
              <a:t>d</a:t>
            </a:r>
            <a:r>
              <a:rPr dirty="0" sz="2400" b="1">
                <a:solidFill>
                  <a:srgbClr val="005900"/>
                </a:solidFill>
                <a:latin typeface="Cambria"/>
                <a:cs typeface="Cambria"/>
              </a:rPr>
              <a:t>o</a:t>
            </a:r>
            <a:r>
              <a:rPr dirty="0" sz="2400" spc="-20" b="1">
                <a:solidFill>
                  <a:srgbClr val="005900"/>
                </a:solidFill>
                <a:latin typeface="Cambria"/>
                <a:cs typeface="Cambria"/>
              </a:rPr>
              <a:t>ne”</a:t>
            </a:r>
            <a:r>
              <a:rPr dirty="0" sz="2400" spc="-10" b="1">
                <a:solidFill>
                  <a:srgbClr val="005900"/>
                </a:solidFill>
                <a:latin typeface="Cambria"/>
                <a:cs typeface="Cambria"/>
              </a:rPr>
              <a:t>:</a:t>
            </a:r>
            <a:endParaRPr sz="2400">
              <a:latin typeface="Cambria"/>
              <a:cs typeface="Cambria"/>
            </a:endParaRPr>
          </a:p>
          <a:p>
            <a:pPr marL="12700">
              <a:lnSpc>
                <a:spcPct val="100000"/>
              </a:lnSpc>
            </a:pPr>
            <a:r>
              <a:rPr dirty="0" sz="2400" spc="-20">
                <a:solidFill>
                  <a:srgbClr val="005900"/>
                </a:solidFill>
                <a:latin typeface="Cambria"/>
                <a:cs typeface="Cambria"/>
              </a:rPr>
              <a:t>Pic</a:t>
            </a:r>
            <a:r>
              <a:rPr dirty="0" sz="2400" spc="-30">
                <a:solidFill>
                  <a:srgbClr val="005900"/>
                </a:solidFill>
                <a:latin typeface="Cambria"/>
                <a:cs typeface="Cambria"/>
              </a:rPr>
              <a:t>k</a:t>
            </a:r>
            <a:r>
              <a:rPr dirty="0" sz="2400" spc="-5">
                <a:solidFill>
                  <a:srgbClr val="005900"/>
                </a:solidFill>
                <a:latin typeface="Cambria"/>
                <a:cs typeface="Cambria"/>
              </a:rPr>
              <a:t>u</a:t>
            </a:r>
            <a:r>
              <a:rPr dirty="0" sz="2400">
                <a:solidFill>
                  <a:srgbClr val="005900"/>
                </a:solidFill>
                <a:latin typeface="Cambria"/>
                <a:cs typeface="Cambria"/>
              </a:rPr>
              <a:t>p </a:t>
            </a:r>
            <a:r>
              <a:rPr dirty="0" sz="2400" spc="-20">
                <a:solidFill>
                  <a:srgbClr val="005900"/>
                </a:solidFill>
                <a:latin typeface="Cambria"/>
                <a:cs typeface="Cambria"/>
              </a:rPr>
              <a:t>co</a:t>
            </a:r>
            <a:r>
              <a:rPr dirty="0" sz="2400" spc="-5">
                <a:solidFill>
                  <a:srgbClr val="005900"/>
                </a:solidFill>
                <a:latin typeface="Cambria"/>
                <a:cs typeface="Cambria"/>
              </a:rPr>
              <a:t>n</a:t>
            </a:r>
            <a:r>
              <a:rPr dirty="0" sz="2400" spc="-15">
                <a:solidFill>
                  <a:srgbClr val="005900"/>
                </a:solidFill>
                <a:latin typeface="Cambria"/>
                <a:cs typeface="Cambria"/>
              </a:rPr>
              <a:t>fir</a:t>
            </a:r>
            <a:r>
              <a:rPr dirty="0" sz="2400" spc="-20">
                <a:solidFill>
                  <a:srgbClr val="005900"/>
                </a:solidFill>
                <a:latin typeface="Cambria"/>
                <a:cs typeface="Cambria"/>
              </a:rPr>
              <a:t>m</a:t>
            </a:r>
            <a:r>
              <a:rPr dirty="0" sz="2400" spc="-20">
                <a:solidFill>
                  <a:srgbClr val="005900"/>
                </a:solidFill>
                <a:latin typeface="Cambria"/>
                <a:cs typeface="Cambria"/>
              </a:rPr>
              <a:t>e</a:t>
            </a:r>
            <a:r>
              <a:rPr dirty="0" sz="2400" spc="-15">
                <a:solidFill>
                  <a:srgbClr val="005900"/>
                </a:solidFill>
                <a:latin typeface="Cambria"/>
                <a:cs typeface="Cambria"/>
              </a:rPr>
              <a:t>d</a:t>
            </a:r>
            <a:r>
              <a:rPr dirty="0" sz="2400" spc="10">
                <a:solidFill>
                  <a:srgbClr val="005900"/>
                </a:solidFill>
                <a:latin typeface="Cambria"/>
                <a:cs typeface="Cambria"/>
              </a:rPr>
              <a:t> </a:t>
            </a:r>
            <a:r>
              <a:rPr dirty="0" sz="2400" spc="-20">
                <a:solidFill>
                  <a:srgbClr val="005900"/>
                </a:solidFill>
                <a:latin typeface="Cambria"/>
                <a:cs typeface="Cambria"/>
              </a:rPr>
              <a:t>m</a:t>
            </a:r>
            <a:r>
              <a:rPr dirty="0" sz="2400" spc="-20">
                <a:solidFill>
                  <a:srgbClr val="005900"/>
                </a:solidFill>
                <a:latin typeface="Cambria"/>
                <a:cs typeface="Cambria"/>
              </a:rPr>
              <a:t>e</a:t>
            </a:r>
            <a:r>
              <a:rPr dirty="0" sz="2400" spc="-15">
                <a:solidFill>
                  <a:srgbClr val="005900"/>
                </a:solidFill>
                <a:latin typeface="Cambria"/>
                <a:cs typeface="Cambria"/>
              </a:rPr>
              <a:t>ss</a:t>
            </a:r>
            <a:r>
              <a:rPr dirty="0" sz="2400" spc="-20">
                <a:solidFill>
                  <a:srgbClr val="005900"/>
                </a:solidFill>
                <a:latin typeface="Cambria"/>
                <a:cs typeface="Cambria"/>
              </a:rPr>
              <a:t>a</a:t>
            </a:r>
            <a:r>
              <a:rPr dirty="0" sz="2400">
                <a:solidFill>
                  <a:srgbClr val="005900"/>
                </a:solidFill>
                <a:latin typeface="Cambria"/>
                <a:cs typeface="Cambria"/>
              </a:rPr>
              <a:t>g</a:t>
            </a:r>
            <a:r>
              <a:rPr dirty="0" sz="2400" spc="-15">
                <a:solidFill>
                  <a:srgbClr val="005900"/>
                </a:solidFill>
                <a:latin typeface="Cambria"/>
                <a:cs typeface="Cambria"/>
              </a:rPr>
              <a:t>e</a:t>
            </a:r>
            <a:r>
              <a:rPr dirty="0" sz="2400" spc="20">
                <a:solidFill>
                  <a:srgbClr val="005900"/>
                </a:solidFill>
                <a:latin typeface="Cambria"/>
                <a:cs typeface="Cambria"/>
              </a:rPr>
              <a:t> </a:t>
            </a:r>
            <a:r>
              <a:rPr dirty="0" sz="2400" spc="-15">
                <a:solidFill>
                  <a:srgbClr val="005900"/>
                </a:solidFill>
                <a:latin typeface="Cambria"/>
                <a:cs typeface="Cambria"/>
              </a:rPr>
              <a:t>sh</a:t>
            </a:r>
            <a:r>
              <a:rPr dirty="0" sz="2400" spc="-30">
                <a:solidFill>
                  <a:srgbClr val="005900"/>
                </a:solidFill>
                <a:latin typeface="Cambria"/>
                <a:cs typeface="Cambria"/>
              </a:rPr>
              <a:t>o</a:t>
            </a:r>
            <a:r>
              <a:rPr dirty="0" sz="2400" spc="-20">
                <a:solidFill>
                  <a:srgbClr val="005900"/>
                </a:solidFill>
                <a:latin typeface="Cambria"/>
                <a:cs typeface="Cambria"/>
              </a:rPr>
              <a:t>w</a:t>
            </a:r>
            <a:r>
              <a:rPr dirty="0" sz="2400" spc="-10">
                <a:solidFill>
                  <a:srgbClr val="005900"/>
                </a:solidFill>
                <a:latin typeface="Cambria"/>
                <a:cs typeface="Cambria"/>
              </a:rPr>
              <a:t>s.</a:t>
            </a:r>
            <a:endParaRPr sz="2400">
              <a:latin typeface="Cambria"/>
              <a:cs typeface="Cambria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5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2400">
                <a:solidFill>
                  <a:srgbClr val="005900"/>
                </a:solidFill>
                <a:latin typeface="Cambria"/>
                <a:cs typeface="Cambria"/>
              </a:rPr>
              <a:t>Bu</a:t>
            </a:r>
            <a:r>
              <a:rPr dirty="0" sz="2400" spc="-5">
                <a:solidFill>
                  <a:srgbClr val="005900"/>
                </a:solidFill>
                <a:latin typeface="Cambria"/>
                <a:cs typeface="Cambria"/>
              </a:rPr>
              <a:t>t</a:t>
            </a:r>
            <a:r>
              <a:rPr dirty="0" sz="2400" spc="-30">
                <a:solidFill>
                  <a:srgbClr val="005900"/>
                </a:solidFill>
                <a:latin typeface="Cambria"/>
                <a:cs typeface="Cambria"/>
              </a:rPr>
              <a:t>t</a:t>
            </a:r>
            <a:r>
              <a:rPr dirty="0" sz="2400" spc="-20">
                <a:solidFill>
                  <a:srgbClr val="005900"/>
                </a:solidFill>
                <a:latin typeface="Cambria"/>
                <a:cs typeface="Cambria"/>
              </a:rPr>
              <a:t>o</a:t>
            </a:r>
            <a:r>
              <a:rPr dirty="0" sz="2400" spc="-15">
                <a:solidFill>
                  <a:srgbClr val="005900"/>
                </a:solidFill>
                <a:latin typeface="Cambria"/>
                <a:cs typeface="Cambria"/>
              </a:rPr>
              <a:t>n</a:t>
            </a:r>
            <a:r>
              <a:rPr dirty="0" sz="2400" spc="-5">
                <a:solidFill>
                  <a:srgbClr val="005900"/>
                </a:solidFill>
                <a:latin typeface="Cambria"/>
                <a:cs typeface="Cambria"/>
              </a:rPr>
              <a:t> </a:t>
            </a:r>
            <a:r>
              <a:rPr dirty="0" sz="2400" spc="-20">
                <a:solidFill>
                  <a:srgbClr val="005900"/>
                </a:solidFill>
                <a:latin typeface="Cambria"/>
                <a:cs typeface="Cambria"/>
              </a:rPr>
              <a:t>c</a:t>
            </a:r>
            <a:r>
              <a:rPr dirty="0" sz="2400" spc="-15">
                <a:solidFill>
                  <a:srgbClr val="005900"/>
                </a:solidFill>
                <a:latin typeface="Cambria"/>
                <a:cs typeface="Cambria"/>
              </a:rPr>
              <a:t>h</a:t>
            </a:r>
            <a:r>
              <a:rPr dirty="0" sz="2400" spc="-5">
                <a:solidFill>
                  <a:srgbClr val="005900"/>
                </a:solidFill>
                <a:latin typeface="Cambria"/>
                <a:cs typeface="Cambria"/>
              </a:rPr>
              <a:t>an</a:t>
            </a:r>
            <a:r>
              <a:rPr dirty="0" sz="2400">
                <a:solidFill>
                  <a:srgbClr val="005900"/>
                </a:solidFill>
                <a:latin typeface="Cambria"/>
                <a:cs typeface="Cambria"/>
              </a:rPr>
              <a:t>g</a:t>
            </a:r>
            <a:r>
              <a:rPr dirty="0" sz="2400" spc="-20">
                <a:solidFill>
                  <a:srgbClr val="005900"/>
                </a:solidFill>
                <a:latin typeface="Cambria"/>
                <a:cs typeface="Cambria"/>
              </a:rPr>
              <a:t>e</a:t>
            </a:r>
            <a:r>
              <a:rPr dirty="0" sz="2400" spc="-15">
                <a:solidFill>
                  <a:srgbClr val="005900"/>
                </a:solidFill>
                <a:latin typeface="Cambria"/>
                <a:cs typeface="Cambria"/>
              </a:rPr>
              <a:t>s</a:t>
            </a:r>
            <a:r>
              <a:rPr dirty="0" sz="2400" spc="15">
                <a:solidFill>
                  <a:srgbClr val="005900"/>
                </a:solidFill>
                <a:latin typeface="Cambria"/>
                <a:cs typeface="Cambria"/>
              </a:rPr>
              <a:t> </a:t>
            </a:r>
            <a:r>
              <a:rPr dirty="0" sz="2400" spc="-30">
                <a:solidFill>
                  <a:srgbClr val="005900"/>
                </a:solidFill>
                <a:latin typeface="Cambria"/>
                <a:cs typeface="Cambria"/>
              </a:rPr>
              <a:t>t</a:t>
            </a:r>
            <a:r>
              <a:rPr dirty="0" sz="2400" spc="-15">
                <a:solidFill>
                  <a:srgbClr val="005900"/>
                </a:solidFill>
                <a:latin typeface="Cambria"/>
                <a:cs typeface="Cambria"/>
              </a:rPr>
              <a:t>o</a:t>
            </a:r>
            <a:r>
              <a:rPr dirty="0" sz="2400">
                <a:solidFill>
                  <a:srgbClr val="005900"/>
                </a:solidFill>
                <a:latin typeface="Cambria"/>
                <a:cs typeface="Cambria"/>
              </a:rPr>
              <a:t> </a:t>
            </a:r>
            <a:r>
              <a:rPr dirty="0" sz="2400" spc="-5">
                <a:solidFill>
                  <a:srgbClr val="005900"/>
                </a:solidFill>
                <a:latin typeface="Cambria"/>
                <a:cs typeface="Cambria"/>
              </a:rPr>
              <a:t>“</a:t>
            </a:r>
            <a:r>
              <a:rPr dirty="0" sz="2400" spc="-20">
                <a:solidFill>
                  <a:srgbClr val="005900"/>
                </a:solidFill>
                <a:latin typeface="Cambria"/>
                <a:cs typeface="Cambria"/>
              </a:rPr>
              <a:t>D</a:t>
            </a:r>
            <a:r>
              <a:rPr dirty="0" sz="2400" spc="-20">
                <a:solidFill>
                  <a:srgbClr val="005900"/>
                </a:solidFill>
                <a:latin typeface="Cambria"/>
                <a:cs typeface="Cambria"/>
              </a:rPr>
              <a:t>e</a:t>
            </a:r>
            <a:r>
              <a:rPr dirty="0" sz="2400">
                <a:solidFill>
                  <a:srgbClr val="005900"/>
                </a:solidFill>
                <a:latin typeface="Cambria"/>
                <a:cs typeface="Cambria"/>
              </a:rPr>
              <a:t>l</a:t>
            </a:r>
            <a:r>
              <a:rPr dirty="0" sz="2400" spc="-60">
                <a:solidFill>
                  <a:srgbClr val="005900"/>
                </a:solidFill>
                <a:latin typeface="Cambria"/>
                <a:cs typeface="Cambria"/>
              </a:rPr>
              <a:t>iv</a:t>
            </a:r>
            <a:r>
              <a:rPr dirty="0" sz="2400" spc="-20">
                <a:solidFill>
                  <a:srgbClr val="005900"/>
                </a:solidFill>
                <a:latin typeface="Cambria"/>
                <a:cs typeface="Cambria"/>
              </a:rPr>
              <a:t>er</a:t>
            </a:r>
            <a:r>
              <a:rPr dirty="0" sz="2400" spc="-15">
                <a:solidFill>
                  <a:srgbClr val="005900"/>
                </a:solidFill>
                <a:latin typeface="Cambria"/>
                <a:cs typeface="Cambria"/>
              </a:rPr>
              <a:t>y</a:t>
            </a:r>
            <a:r>
              <a:rPr dirty="0" sz="2400" spc="-5">
                <a:solidFill>
                  <a:srgbClr val="005900"/>
                </a:solidFill>
                <a:latin typeface="Cambria"/>
                <a:cs typeface="Cambria"/>
              </a:rPr>
              <a:t> </a:t>
            </a:r>
            <a:r>
              <a:rPr dirty="0" sz="2400" spc="-20">
                <a:solidFill>
                  <a:srgbClr val="005900"/>
                </a:solidFill>
                <a:latin typeface="Cambria"/>
                <a:cs typeface="Cambria"/>
              </a:rPr>
              <a:t>D</a:t>
            </a:r>
            <a:r>
              <a:rPr dirty="0" sz="2400" spc="-5">
                <a:solidFill>
                  <a:srgbClr val="005900"/>
                </a:solidFill>
                <a:latin typeface="Cambria"/>
                <a:cs typeface="Cambria"/>
              </a:rPr>
              <a:t>one”</a:t>
            </a:r>
            <a:endParaRPr sz="2400">
              <a:latin typeface="Cambria"/>
              <a:cs typeface="Cambria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500">
              <a:latin typeface="Times New Roman"/>
              <a:cs typeface="Times New Roman"/>
            </a:endParaRPr>
          </a:p>
          <a:p>
            <a:pPr marL="12700" marR="5080">
              <a:lnSpc>
                <a:spcPct val="100000"/>
              </a:lnSpc>
            </a:pPr>
            <a:r>
              <a:rPr dirty="0" sz="2400">
                <a:solidFill>
                  <a:srgbClr val="005900"/>
                </a:solidFill>
                <a:latin typeface="Cambria"/>
                <a:cs typeface="Cambria"/>
              </a:rPr>
              <a:t>W</a:t>
            </a:r>
            <a:r>
              <a:rPr dirty="0" sz="2400" spc="-15">
                <a:solidFill>
                  <a:srgbClr val="005900"/>
                </a:solidFill>
                <a:latin typeface="Cambria"/>
                <a:cs typeface="Cambria"/>
              </a:rPr>
              <a:t>h</a:t>
            </a:r>
            <a:r>
              <a:rPr dirty="0" sz="2400" spc="-20">
                <a:solidFill>
                  <a:srgbClr val="005900"/>
                </a:solidFill>
                <a:latin typeface="Cambria"/>
                <a:cs typeface="Cambria"/>
              </a:rPr>
              <a:t>e</a:t>
            </a:r>
            <a:r>
              <a:rPr dirty="0" sz="2400">
                <a:solidFill>
                  <a:srgbClr val="005900"/>
                </a:solidFill>
                <a:latin typeface="Cambria"/>
                <a:cs typeface="Cambria"/>
              </a:rPr>
              <a:t>n</a:t>
            </a:r>
            <a:r>
              <a:rPr dirty="0" sz="2400" spc="-5">
                <a:solidFill>
                  <a:srgbClr val="005900"/>
                </a:solidFill>
                <a:latin typeface="Cambria"/>
                <a:cs typeface="Cambria"/>
              </a:rPr>
              <a:t> </a:t>
            </a:r>
            <a:r>
              <a:rPr dirty="0" sz="2400" spc="-65">
                <a:solidFill>
                  <a:srgbClr val="005900"/>
                </a:solidFill>
                <a:latin typeface="Cambria"/>
                <a:cs typeface="Cambria"/>
              </a:rPr>
              <a:t>y</a:t>
            </a:r>
            <a:r>
              <a:rPr dirty="0" sz="2400" spc="-20">
                <a:solidFill>
                  <a:srgbClr val="005900"/>
                </a:solidFill>
                <a:latin typeface="Cambria"/>
                <a:cs typeface="Cambria"/>
              </a:rPr>
              <a:t>o</a:t>
            </a:r>
            <a:r>
              <a:rPr dirty="0" sz="2400">
                <a:solidFill>
                  <a:srgbClr val="005900"/>
                </a:solidFill>
                <a:latin typeface="Cambria"/>
                <a:cs typeface="Cambria"/>
              </a:rPr>
              <a:t>u</a:t>
            </a:r>
            <a:r>
              <a:rPr dirty="0" sz="2400" spc="-5">
                <a:solidFill>
                  <a:srgbClr val="005900"/>
                </a:solidFill>
                <a:latin typeface="Cambria"/>
                <a:cs typeface="Cambria"/>
              </a:rPr>
              <a:t> </a:t>
            </a:r>
            <a:r>
              <a:rPr dirty="0" sz="2400">
                <a:solidFill>
                  <a:srgbClr val="005900"/>
                </a:solidFill>
                <a:latin typeface="Cambria"/>
                <a:cs typeface="Cambria"/>
              </a:rPr>
              <a:t>h</a:t>
            </a:r>
            <a:r>
              <a:rPr dirty="0" sz="2400" spc="-50">
                <a:solidFill>
                  <a:srgbClr val="005900"/>
                </a:solidFill>
                <a:latin typeface="Cambria"/>
                <a:cs typeface="Cambria"/>
              </a:rPr>
              <a:t>a</a:t>
            </a:r>
            <a:r>
              <a:rPr dirty="0" sz="2400" spc="-65">
                <a:solidFill>
                  <a:srgbClr val="005900"/>
                </a:solidFill>
                <a:latin typeface="Cambria"/>
                <a:cs typeface="Cambria"/>
              </a:rPr>
              <a:t>v</a:t>
            </a:r>
            <a:r>
              <a:rPr dirty="0" sz="2400" spc="-15">
                <a:solidFill>
                  <a:srgbClr val="005900"/>
                </a:solidFill>
                <a:latin typeface="Cambria"/>
                <a:cs typeface="Cambria"/>
              </a:rPr>
              <a:t>e</a:t>
            </a:r>
            <a:r>
              <a:rPr dirty="0" sz="2400" spc="5">
                <a:solidFill>
                  <a:srgbClr val="005900"/>
                </a:solidFill>
                <a:latin typeface="Cambria"/>
                <a:cs typeface="Cambria"/>
              </a:rPr>
              <a:t> </a:t>
            </a:r>
            <a:r>
              <a:rPr dirty="0" sz="2400" spc="-15">
                <a:solidFill>
                  <a:srgbClr val="005900"/>
                </a:solidFill>
                <a:latin typeface="Cambria"/>
                <a:cs typeface="Cambria"/>
              </a:rPr>
              <a:t>d</a:t>
            </a:r>
            <a:r>
              <a:rPr dirty="0" sz="2400" spc="-20">
                <a:solidFill>
                  <a:srgbClr val="005900"/>
                </a:solidFill>
                <a:latin typeface="Cambria"/>
                <a:cs typeface="Cambria"/>
              </a:rPr>
              <a:t>e</a:t>
            </a:r>
            <a:r>
              <a:rPr dirty="0" sz="2400">
                <a:solidFill>
                  <a:srgbClr val="005900"/>
                </a:solidFill>
                <a:latin typeface="Cambria"/>
                <a:cs typeface="Cambria"/>
              </a:rPr>
              <a:t>l</a:t>
            </a:r>
            <a:r>
              <a:rPr dirty="0" sz="2400" spc="-60">
                <a:solidFill>
                  <a:srgbClr val="005900"/>
                </a:solidFill>
                <a:latin typeface="Cambria"/>
                <a:cs typeface="Cambria"/>
              </a:rPr>
              <a:t>iv</a:t>
            </a:r>
            <a:r>
              <a:rPr dirty="0" sz="2400" spc="-20">
                <a:solidFill>
                  <a:srgbClr val="005900"/>
                </a:solidFill>
                <a:latin typeface="Cambria"/>
                <a:cs typeface="Cambria"/>
              </a:rPr>
              <a:t>e</a:t>
            </a:r>
            <a:r>
              <a:rPr dirty="0" sz="2400" spc="-50">
                <a:solidFill>
                  <a:srgbClr val="005900"/>
                </a:solidFill>
                <a:latin typeface="Cambria"/>
                <a:cs typeface="Cambria"/>
              </a:rPr>
              <a:t>r</a:t>
            </a:r>
            <a:r>
              <a:rPr dirty="0" sz="2400" spc="-20">
                <a:solidFill>
                  <a:srgbClr val="005900"/>
                </a:solidFill>
                <a:latin typeface="Cambria"/>
                <a:cs typeface="Cambria"/>
              </a:rPr>
              <a:t>e</a:t>
            </a:r>
            <a:r>
              <a:rPr dirty="0" sz="2400" spc="-15">
                <a:solidFill>
                  <a:srgbClr val="005900"/>
                </a:solidFill>
                <a:latin typeface="Cambria"/>
                <a:cs typeface="Cambria"/>
              </a:rPr>
              <a:t>d</a:t>
            </a:r>
            <a:r>
              <a:rPr dirty="0" sz="2400" spc="15">
                <a:solidFill>
                  <a:srgbClr val="005900"/>
                </a:solidFill>
                <a:latin typeface="Cambria"/>
                <a:cs typeface="Cambria"/>
              </a:rPr>
              <a:t> </a:t>
            </a:r>
            <a:r>
              <a:rPr dirty="0" sz="2400" spc="-5">
                <a:solidFill>
                  <a:srgbClr val="005900"/>
                </a:solidFill>
                <a:latin typeface="Cambria"/>
                <a:cs typeface="Cambria"/>
              </a:rPr>
              <a:t>t</a:t>
            </a:r>
            <a:r>
              <a:rPr dirty="0" sz="2400" spc="-15">
                <a:solidFill>
                  <a:srgbClr val="005900"/>
                </a:solidFill>
                <a:latin typeface="Cambria"/>
                <a:cs typeface="Cambria"/>
              </a:rPr>
              <a:t>he</a:t>
            </a:r>
            <a:r>
              <a:rPr dirty="0" sz="2400" spc="5">
                <a:solidFill>
                  <a:srgbClr val="005900"/>
                </a:solidFill>
                <a:latin typeface="Cambria"/>
                <a:cs typeface="Cambria"/>
              </a:rPr>
              <a:t> </a:t>
            </a:r>
            <a:r>
              <a:rPr dirty="0" sz="2400" spc="-20">
                <a:solidFill>
                  <a:srgbClr val="005900"/>
                </a:solidFill>
                <a:latin typeface="Cambria"/>
                <a:cs typeface="Cambria"/>
              </a:rPr>
              <a:t>o</a:t>
            </a:r>
            <a:r>
              <a:rPr dirty="0" sz="2400" spc="-50">
                <a:solidFill>
                  <a:srgbClr val="005900"/>
                </a:solidFill>
                <a:latin typeface="Cambria"/>
                <a:cs typeface="Cambria"/>
              </a:rPr>
              <a:t>r</a:t>
            </a:r>
            <a:r>
              <a:rPr dirty="0" sz="2400" spc="-15">
                <a:solidFill>
                  <a:srgbClr val="005900"/>
                </a:solidFill>
                <a:latin typeface="Cambria"/>
                <a:cs typeface="Cambria"/>
              </a:rPr>
              <a:t>d</a:t>
            </a:r>
            <a:r>
              <a:rPr dirty="0" sz="2400" spc="-20">
                <a:solidFill>
                  <a:srgbClr val="005900"/>
                </a:solidFill>
                <a:latin typeface="Cambria"/>
                <a:cs typeface="Cambria"/>
              </a:rPr>
              <a:t>e</a:t>
            </a:r>
            <a:r>
              <a:rPr dirty="0" sz="2400" spc="-250">
                <a:solidFill>
                  <a:srgbClr val="005900"/>
                </a:solidFill>
                <a:latin typeface="Cambria"/>
                <a:cs typeface="Cambria"/>
              </a:rPr>
              <a:t>r</a:t>
            </a:r>
            <a:r>
              <a:rPr dirty="0" sz="2400">
                <a:solidFill>
                  <a:srgbClr val="005900"/>
                </a:solidFill>
                <a:latin typeface="Cambria"/>
                <a:cs typeface="Cambria"/>
              </a:rPr>
              <a:t>,</a:t>
            </a:r>
            <a:r>
              <a:rPr dirty="0" sz="2400">
                <a:solidFill>
                  <a:srgbClr val="005900"/>
                </a:solidFill>
                <a:latin typeface="Cambria"/>
                <a:cs typeface="Cambria"/>
              </a:rPr>
              <a:t> </a:t>
            </a:r>
            <a:r>
              <a:rPr dirty="0" sz="2400" spc="-5">
                <a:solidFill>
                  <a:srgbClr val="005900"/>
                </a:solidFill>
                <a:latin typeface="Cambria"/>
                <a:cs typeface="Cambria"/>
              </a:rPr>
              <a:t>c</a:t>
            </a:r>
            <a:r>
              <a:rPr dirty="0" sz="2400">
                <a:solidFill>
                  <a:srgbClr val="005900"/>
                </a:solidFill>
                <a:latin typeface="Cambria"/>
                <a:cs typeface="Cambria"/>
              </a:rPr>
              <a:t>l</a:t>
            </a:r>
            <a:r>
              <a:rPr dirty="0" sz="2400" spc="-5">
                <a:solidFill>
                  <a:srgbClr val="005900"/>
                </a:solidFill>
                <a:latin typeface="Cambria"/>
                <a:cs typeface="Cambria"/>
              </a:rPr>
              <a:t>ic</a:t>
            </a:r>
            <a:r>
              <a:rPr dirty="0" sz="2400">
                <a:solidFill>
                  <a:srgbClr val="005900"/>
                </a:solidFill>
                <a:latin typeface="Cambria"/>
                <a:cs typeface="Cambria"/>
              </a:rPr>
              <a:t>k</a:t>
            </a:r>
            <a:r>
              <a:rPr dirty="0" sz="2400" spc="5">
                <a:solidFill>
                  <a:srgbClr val="005900"/>
                </a:solidFill>
                <a:latin typeface="Cambria"/>
                <a:cs typeface="Cambria"/>
              </a:rPr>
              <a:t> </a:t>
            </a:r>
            <a:r>
              <a:rPr dirty="0" sz="2400">
                <a:solidFill>
                  <a:srgbClr val="005900"/>
                </a:solidFill>
                <a:latin typeface="Cambria"/>
                <a:cs typeface="Cambria"/>
              </a:rPr>
              <a:t>“</a:t>
            </a:r>
            <a:r>
              <a:rPr dirty="0" sz="2400" spc="-20" b="1">
                <a:solidFill>
                  <a:srgbClr val="005900"/>
                </a:solidFill>
                <a:latin typeface="Cambria"/>
                <a:cs typeface="Cambria"/>
              </a:rPr>
              <a:t>D</a:t>
            </a:r>
            <a:r>
              <a:rPr dirty="0" sz="2400" spc="-5" b="1">
                <a:solidFill>
                  <a:srgbClr val="005900"/>
                </a:solidFill>
                <a:latin typeface="Cambria"/>
                <a:cs typeface="Cambria"/>
              </a:rPr>
              <a:t>el</a:t>
            </a:r>
            <a:r>
              <a:rPr dirty="0" sz="2400" spc="-70" b="1">
                <a:solidFill>
                  <a:srgbClr val="005900"/>
                </a:solidFill>
                <a:latin typeface="Cambria"/>
                <a:cs typeface="Cambria"/>
              </a:rPr>
              <a:t>i</a:t>
            </a:r>
            <a:r>
              <a:rPr dirty="0" sz="2400" spc="-85" b="1">
                <a:solidFill>
                  <a:srgbClr val="005900"/>
                </a:solidFill>
                <a:latin typeface="Cambria"/>
                <a:cs typeface="Cambria"/>
              </a:rPr>
              <a:t>v</a:t>
            </a:r>
            <a:r>
              <a:rPr dirty="0" sz="2400" spc="-5" b="1">
                <a:solidFill>
                  <a:srgbClr val="005900"/>
                </a:solidFill>
                <a:latin typeface="Cambria"/>
                <a:cs typeface="Cambria"/>
              </a:rPr>
              <a:t>e</a:t>
            </a:r>
            <a:r>
              <a:rPr dirty="0" sz="2400" b="1">
                <a:solidFill>
                  <a:srgbClr val="005900"/>
                </a:solidFill>
                <a:latin typeface="Cambria"/>
                <a:cs typeface="Cambria"/>
              </a:rPr>
              <a:t>r</a:t>
            </a:r>
            <a:r>
              <a:rPr dirty="0" sz="2400" spc="-15" b="1">
                <a:solidFill>
                  <a:srgbClr val="005900"/>
                </a:solidFill>
                <a:latin typeface="Cambria"/>
                <a:cs typeface="Cambria"/>
              </a:rPr>
              <a:t>y</a:t>
            </a:r>
            <a:r>
              <a:rPr dirty="0" sz="2400" spc="-5" b="1">
                <a:solidFill>
                  <a:srgbClr val="005900"/>
                </a:solidFill>
                <a:latin typeface="Cambria"/>
                <a:cs typeface="Cambria"/>
              </a:rPr>
              <a:t> </a:t>
            </a:r>
            <a:r>
              <a:rPr dirty="0" sz="2400" spc="-20" b="1">
                <a:solidFill>
                  <a:srgbClr val="005900"/>
                </a:solidFill>
                <a:latin typeface="Cambria"/>
                <a:cs typeface="Cambria"/>
              </a:rPr>
              <a:t>D</a:t>
            </a:r>
            <a:r>
              <a:rPr dirty="0" sz="2400" b="1">
                <a:solidFill>
                  <a:srgbClr val="005900"/>
                </a:solidFill>
                <a:latin typeface="Cambria"/>
                <a:cs typeface="Cambria"/>
              </a:rPr>
              <a:t>o</a:t>
            </a:r>
            <a:r>
              <a:rPr dirty="0" sz="2400" spc="-20" b="1">
                <a:solidFill>
                  <a:srgbClr val="005900"/>
                </a:solidFill>
                <a:latin typeface="Cambria"/>
                <a:cs typeface="Cambria"/>
              </a:rPr>
              <a:t>ne</a:t>
            </a:r>
            <a:r>
              <a:rPr dirty="0" sz="2400" spc="-270" b="1">
                <a:solidFill>
                  <a:srgbClr val="005900"/>
                </a:solidFill>
                <a:latin typeface="Cambria"/>
                <a:cs typeface="Cambria"/>
              </a:rPr>
              <a:t>”</a:t>
            </a:r>
            <a:r>
              <a:rPr dirty="0" sz="2400" spc="-10" b="1">
                <a:solidFill>
                  <a:srgbClr val="005900"/>
                </a:solidFill>
                <a:latin typeface="Cambria"/>
                <a:cs typeface="Cambria"/>
              </a:rPr>
              <a:t>.</a:t>
            </a:r>
            <a:endParaRPr sz="2400">
              <a:latin typeface="Cambria"/>
              <a:cs typeface="Cambria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454913" y="1106424"/>
            <a:ext cx="6003797" cy="435025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2889123" y="3016376"/>
            <a:ext cx="2288540" cy="531495"/>
          </a:xfrm>
          <a:custGeom>
            <a:avLst/>
            <a:gdLst/>
            <a:ahLst/>
            <a:cxnLst/>
            <a:rect l="l" t="t" r="r" b="b"/>
            <a:pathLst>
              <a:path w="2288540" h="531495">
                <a:moveTo>
                  <a:pt x="265556" y="0"/>
                </a:moveTo>
                <a:lnTo>
                  <a:pt x="0" y="265557"/>
                </a:lnTo>
                <a:lnTo>
                  <a:pt x="265556" y="531114"/>
                </a:lnTo>
                <a:lnTo>
                  <a:pt x="265556" y="398335"/>
                </a:lnTo>
                <a:lnTo>
                  <a:pt x="2288286" y="398335"/>
                </a:lnTo>
                <a:lnTo>
                  <a:pt x="2288286" y="132778"/>
                </a:lnTo>
                <a:lnTo>
                  <a:pt x="265556" y="132778"/>
                </a:lnTo>
                <a:lnTo>
                  <a:pt x="265556" y="0"/>
                </a:lnTo>
                <a:close/>
              </a:path>
            </a:pathLst>
          </a:custGeom>
          <a:solidFill>
            <a:srgbClr val="00B05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2889123" y="3016376"/>
            <a:ext cx="2288540" cy="531495"/>
          </a:xfrm>
          <a:custGeom>
            <a:avLst/>
            <a:gdLst/>
            <a:ahLst/>
            <a:cxnLst/>
            <a:rect l="l" t="t" r="r" b="b"/>
            <a:pathLst>
              <a:path w="2288540" h="531495">
                <a:moveTo>
                  <a:pt x="2288286" y="132778"/>
                </a:moveTo>
                <a:lnTo>
                  <a:pt x="265556" y="132778"/>
                </a:lnTo>
                <a:lnTo>
                  <a:pt x="265556" y="0"/>
                </a:lnTo>
                <a:lnTo>
                  <a:pt x="0" y="265557"/>
                </a:lnTo>
                <a:lnTo>
                  <a:pt x="265556" y="531114"/>
                </a:lnTo>
                <a:lnTo>
                  <a:pt x="265556" y="398335"/>
                </a:lnTo>
                <a:lnTo>
                  <a:pt x="2288286" y="398335"/>
                </a:lnTo>
                <a:lnTo>
                  <a:pt x="2288286" y="132778"/>
                </a:lnTo>
                <a:close/>
              </a:path>
            </a:pathLst>
          </a:custGeom>
          <a:ln w="12700">
            <a:solidFill>
              <a:srgbClr val="2F528F"/>
            </a:solidFill>
          </a:ln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20345">
              <a:lnSpc>
                <a:spcPct val="100000"/>
              </a:lnSpc>
            </a:pPr>
            <a:r>
              <a:rPr dirty="0" spc="-5"/>
              <a:t>Manag</a:t>
            </a:r>
            <a:r>
              <a:rPr dirty="0"/>
              <a:t>e</a:t>
            </a:r>
            <a:r>
              <a:rPr dirty="0" spc="-10"/>
              <a:t> </a:t>
            </a:r>
            <a:r>
              <a:rPr dirty="0"/>
              <a:t>Jobs</a:t>
            </a:r>
          </a:p>
        </p:txBody>
      </p:sp>
      <p:sp>
        <p:nvSpPr>
          <p:cNvPr id="3" name="object 3"/>
          <p:cNvSpPr/>
          <p:nvPr/>
        </p:nvSpPr>
        <p:spPr>
          <a:xfrm>
            <a:off x="5429250" y="7424928"/>
            <a:ext cx="1428749" cy="59969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612268" y="6320104"/>
            <a:ext cx="5454650" cy="508508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just" marL="12700">
              <a:lnSpc>
                <a:spcPct val="100000"/>
              </a:lnSpc>
            </a:pPr>
            <a:r>
              <a:rPr dirty="0" sz="2400" spc="-5">
                <a:solidFill>
                  <a:srgbClr val="005900"/>
                </a:solidFill>
                <a:latin typeface="Cambria"/>
                <a:cs typeface="Cambria"/>
              </a:rPr>
              <a:t>A</a:t>
            </a:r>
            <a:r>
              <a:rPr dirty="0" sz="2400" spc="-15">
                <a:solidFill>
                  <a:srgbClr val="005900"/>
                </a:solidFill>
                <a:latin typeface="Cambria"/>
                <a:cs typeface="Cambria"/>
              </a:rPr>
              <a:t>f</a:t>
            </a:r>
            <a:r>
              <a:rPr dirty="0" sz="2400" spc="-30">
                <a:solidFill>
                  <a:srgbClr val="005900"/>
                </a:solidFill>
                <a:latin typeface="Cambria"/>
                <a:cs typeface="Cambria"/>
              </a:rPr>
              <a:t>t</a:t>
            </a:r>
            <a:r>
              <a:rPr dirty="0" sz="2400" spc="-20">
                <a:solidFill>
                  <a:srgbClr val="005900"/>
                </a:solidFill>
                <a:latin typeface="Cambria"/>
                <a:cs typeface="Cambria"/>
              </a:rPr>
              <a:t>e</a:t>
            </a:r>
            <a:r>
              <a:rPr dirty="0" sz="2400" spc="-10">
                <a:solidFill>
                  <a:srgbClr val="005900"/>
                </a:solidFill>
                <a:latin typeface="Cambria"/>
                <a:cs typeface="Cambria"/>
              </a:rPr>
              <a:t>r</a:t>
            </a:r>
            <a:r>
              <a:rPr dirty="0" sz="2400" spc="5">
                <a:solidFill>
                  <a:srgbClr val="005900"/>
                </a:solidFill>
                <a:latin typeface="Cambria"/>
                <a:cs typeface="Cambria"/>
              </a:rPr>
              <a:t> </a:t>
            </a:r>
            <a:r>
              <a:rPr dirty="0" sz="2400" spc="-20">
                <a:solidFill>
                  <a:srgbClr val="005900"/>
                </a:solidFill>
                <a:latin typeface="Cambria"/>
                <a:cs typeface="Cambria"/>
              </a:rPr>
              <a:t>c</a:t>
            </a:r>
            <a:r>
              <a:rPr dirty="0" sz="2400">
                <a:solidFill>
                  <a:srgbClr val="005900"/>
                </a:solidFill>
                <a:latin typeface="Cambria"/>
                <a:cs typeface="Cambria"/>
              </a:rPr>
              <a:t>l</a:t>
            </a:r>
            <a:r>
              <a:rPr dirty="0" sz="2400" spc="-15">
                <a:solidFill>
                  <a:srgbClr val="005900"/>
                </a:solidFill>
                <a:latin typeface="Cambria"/>
                <a:cs typeface="Cambria"/>
              </a:rPr>
              <a:t>ic</a:t>
            </a:r>
            <a:r>
              <a:rPr dirty="0" sz="2400">
                <a:solidFill>
                  <a:srgbClr val="005900"/>
                </a:solidFill>
                <a:latin typeface="Cambria"/>
                <a:cs typeface="Cambria"/>
              </a:rPr>
              <a:t>k</a:t>
            </a:r>
            <a:r>
              <a:rPr dirty="0" sz="2400" spc="-15">
                <a:solidFill>
                  <a:srgbClr val="005900"/>
                </a:solidFill>
                <a:latin typeface="Cambria"/>
                <a:cs typeface="Cambria"/>
              </a:rPr>
              <a:t>i</a:t>
            </a:r>
            <a:r>
              <a:rPr dirty="0" sz="2400" spc="-5">
                <a:solidFill>
                  <a:srgbClr val="005900"/>
                </a:solidFill>
                <a:latin typeface="Cambria"/>
                <a:cs typeface="Cambria"/>
              </a:rPr>
              <a:t>n</a:t>
            </a:r>
            <a:r>
              <a:rPr dirty="0" sz="2400">
                <a:solidFill>
                  <a:srgbClr val="005900"/>
                </a:solidFill>
                <a:latin typeface="Cambria"/>
                <a:cs typeface="Cambria"/>
              </a:rPr>
              <a:t>g </a:t>
            </a:r>
            <a:r>
              <a:rPr dirty="0" sz="2400" spc="-15" b="1">
                <a:solidFill>
                  <a:srgbClr val="005900"/>
                </a:solidFill>
                <a:latin typeface="Cambria"/>
                <a:cs typeface="Cambria"/>
              </a:rPr>
              <a:t>“</a:t>
            </a:r>
            <a:r>
              <a:rPr dirty="0" sz="2400" spc="-20" b="1">
                <a:solidFill>
                  <a:srgbClr val="005900"/>
                </a:solidFill>
                <a:latin typeface="Cambria"/>
                <a:cs typeface="Cambria"/>
              </a:rPr>
              <a:t>D</a:t>
            </a:r>
            <a:r>
              <a:rPr dirty="0" sz="2400" spc="-5" b="1">
                <a:solidFill>
                  <a:srgbClr val="005900"/>
                </a:solidFill>
                <a:latin typeface="Cambria"/>
                <a:cs typeface="Cambria"/>
              </a:rPr>
              <a:t>el</a:t>
            </a:r>
            <a:r>
              <a:rPr dirty="0" sz="2400" spc="-70" b="1">
                <a:solidFill>
                  <a:srgbClr val="005900"/>
                </a:solidFill>
                <a:latin typeface="Cambria"/>
                <a:cs typeface="Cambria"/>
              </a:rPr>
              <a:t>i</a:t>
            </a:r>
            <a:r>
              <a:rPr dirty="0" sz="2400" spc="-85" b="1">
                <a:solidFill>
                  <a:srgbClr val="005900"/>
                </a:solidFill>
                <a:latin typeface="Cambria"/>
                <a:cs typeface="Cambria"/>
              </a:rPr>
              <a:t>v</a:t>
            </a:r>
            <a:r>
              <a:rPr dirty="0" sz="2400" spc="-5" b="1">
                <a:solidFill>
                  <a:srgbClr val="005900"/>
                </a:solidFill>
                <a:latin typeface="Cambria"/>
                <a:cs typeface="Cambria"/>
              </a:rPr>
              <a:t>e</a:t>
            </a:r>
            <a:r>
              <a:rPr dirty="0" sz="2400" b="1">
                <a:solidFill>
                  <a:srgbClr val="005900"/>
                </a:solidFill>
                <a:latin typeface="Cambria"/>
                <a:cs typeface="Cambria"/>
              </a:rPr>
              <a:t>r</a:t>
            </a:r>
            <a:r>
              <a:rPr dirty="0" sz="2400" spc="-15" b="1">
                <a:solidFill>
                  <a:srgbClr val="005900"/>
                </a:solidFill>
                <a:latin typeface="Cambria"/>
                <a:cs typeface="Cambria"/>
              </a:rPr>
              <a:t>y</a:t>
            </a:r>
            <a:r>
              <a:rPr dirty="0" sz="2400" spc="-10" b="1">
                <a:solidFill>
                  <a:srgbClr val="005900"/>
                </a:solidFill>
                <a:latin typeface="Cambria"/>
                <a:cs typeface="Cambria"/>
              </a:rPr>
              <a:t> </a:t>
            </a:r>
            <a:r>
              <a:rPr dirty="0" sz="2400" spc="-20" b="1">
                <a:solidFill>
                  <a:srgbClr val="005900"/>
                </a:solidFill>
                <a:latin typeface="Cambria"/>
                <a:cs typeface="Cambria"/>
              </a:rPr>
              <a:t>D</a:t>
            </a:r>
            <a:r>
              <a:rPr dirty="0" sz="2400" b="1">
                <a:solidFill>
                  <a:srgbClr val="005900"/>
                </a:solidFill>
                <a:latin typeface="Cambria"/>
                <a:cs typeface="Cambria"/>
              </a:rPr>
              <a:t>o</a:t>
            </a:r>
            <a:r>
              <a:rPr dirty="0" sz="2400" spc="-20" b="1">
                <a:solidFill>
                  <a:srgbClr val="005900"/>
                </a:solidFill>
                <a:latin typeface="Cambria"/>
                <a:cs typeface="Cambria"/>
              </a:rPr>
              <a:t>ne”</a:t>
            </a:r>
            <a:endParaRPr sz="2400">
              <a:latin typeface="Cambria"/>
              <a:cs typeface="Cambria"/>
            </a:endParaRPr>
          </a:p>
          <a:p>
            <a:pPr algn="just" marL="12700">
              <a:lnSpc>
                <a:spcPct val="100000"/>
              </a:lnSpc>
            </a:pPr>
            <a:r>
              <a:rPr dirty="0" sz="2400" spc="-20">
                <a:solidFill>
                  <a:srgbClr val="005900"/>
                </a:solidFill>
                <a:latin typeface="Cambria"/>
                <a:cs typeface="Cambria"/>
              </a:rPr>
              <a:t>D</a:t>
            </a:r>
            <a:r>
              <a:rPr dirty="0" sz="2400" spc="-20">
                <a:solidFill>
                  <a:srgbClr val="005900"/>
                </a:solidFill>
                <a:latin typeface="Cambria"/>
                <a:cs typeface="Cambria"/>
              </a:rPr>
              <a:t>e</a:t>
            </a:r>
            <a:r>
              <a:rPr dirty="0" sz="2400">
                <a:solidFill>
                  <a:srgbClr val="005900"/>
                </a:solidFill>
                <a:latin typeface="Cambria"/>
                <a:cs typeface="Cambria"/>
              </a:rPr>
              <a:t>l</a:t>
            </a:r>
            <a:r>
              <a:rPr dirty="0" sz="2400" spc="-60">
                <a:solidFill>
                  <a:srgbClr val="005900"/>
                </a:solidFill>
                <a:latin typeface="Cambria"/>
                <a:cs typeface="Cambria"/>
              </a:rPr>
              <a:t>iv</a:t>
            </a:r>
            <a:r>
              <a:rPr dirty="0" sz="2400" spc="-20">
                <a:solidFill>
                  <a:srgbClr val="005900"/>
                </a:solidFill>
                <a:latin typeface="Cambria"/>
                <a:cs typeface="Cambria"/>
              </a:rPr>
              <a:t>er</a:t>
            </a:r>
            <a:r>
              <a:rPr dirty="0" sz="2400" spc="-15">
                <a:solidFill>
                  <a:srgbClr val="005900"/>
                </a:solidFill>
                <a:latin typeface="Cambria"/>
                <a:cs typeface="Cambria"/>
              </a:rPr>
              <a:t>y</a:t>
            </a:r>
            <a:r>
              <a:rPr dirty="0" sz="2400" spc="-5">
                <a:solidFill>
                  <a:srgbClr val="005900"/>
                </a:solidFill>
                <a:latin typeface="Cambria"/>
                <a:cs typeface="Cambria"/>
              </a:rPr>
              <a:t> </a:t>
            </a:r>
            <a:r>
              <a:rPr dirty="0" sz="2400" spc="-15">
                <a:solidFill>
                  <a:srgbClr val="005900"/>
                </a:solidFill>
                <a:latin typeface="Cambria"/>
                <a:cs typeface="Cambria"/>
              </a:rPr>
              <a:t>d</a:t>
            </a:r>
            <a:r>
              <a:rPr dirty="0" sz="2400" spc="-20">
                <a:solidFill>
                  <a:srgbClr val="005900"/>
                </a:solidFill>
                <a:latin typeface="Cambria"/>
                <a:cs typeface="Cambria"/>
              </a:rPr>
              <a:t>o</a:t>
            </a:r>
            <a:r>
              <a:rPr dirty="0" sz="2400" spc="-5">
                <a:solidFill>
                  <a:srgbClr val="005900"/>
                </a:solidFill>
                <a:latin typeface="Cambria"/>
                <a:cs typeface="Cambria"/>
              </a:rPr>
              <a:t>n</a:t>
            </a:r>
            <a:r>
              <a:rPr dirty="0" sz="2400" spc="-15">
                <a:solidFill>
                  <a:srgbClr val="005900"/>
                </a:solidFill>
                <a:latin typeface="Cambria"/>
                <a:cs typeface="Cambria"/>
              </a:rPr>
              <a:t>e</a:t>
            </a:r>
            <a:r>
              <a:rPr dirty="0" sz="2400" spc="10">
                <a:solidFill>
                  <a:srgbClr val="005900"/>
                </a:solidFill>
                <a:latin typeface="Cambria"/>
                <a:cs typeface="Cambria"/>
              </a:rPr>
              <a:t> </a:t>
            </a:r>
            <a:r>
              <a:rPr dirty="0" sz="2400" spc="-20">
                <a:solidFill>
                  <a:srgbClr val="005900"/>
                </a:solidFill>
                <a:latin typeface="Cambria"/>
                <a:cs typeface="Cambria"/>
              </a:rPr>
              <a:t>m</a:t>
            </a:r>
            <a:r>
              <a:rPr dirty="0" sz="2400" spc="-20">
                <a:solidFill>
                  <a:srgbClr val="005900"/>
                </a:solidFill>
                <a:latin typeface="Cambria"/>
                <a:cs typeface="Cambria"/>
              </a:rPr>
              <a:t>e</a:t>
            </a:r>
            <a:r>
              <a:rPr dirty="0" sz="2400" spc="-15">
                <a:solidFill>
                  <a:srgbClr val="005900"/>
                </a:solidFill>
                <a:latin typeface="Cambria"/>
                <a:cs typeface="Cambria"/>
              </a:rPr>
              <a:t>ss</a:t>
            </a:r>
            <a:r>
              <a:rPr dirty="0" sz="2400" spc="-20">
                <a:solidFill>
                  <a:srgbClr val="005900"/>
                </a:solidFill>
                <a:latin typeface="Cambria"/>
                <a:cs typeface="Cambria"/>
              </a:rPr>
              <a:t>a</a:t>
            </a:r>
            <a:r>
              <a:rPr dirty="0" sz="2400">
                <a:solidFill>
                  <a:srgbClr val="005900"/>
                </a:solidFill>
                <a:latin typeface="Cambria"/>
                <a:cs typeface="Cambria"/>
              </a:rPr>
              <a:t>g</a:t>
            </a:r>
            <a:r>
              <a:rPr dirty="0" sz="2400" spc="-15">
                <a:solidFill>
                  <a:srgbClr val="005900"/>
                </a:solidFill>
                <a:latin typeface="Cambria"/>
                <a:cs typeface="Cambria"/>
              </a:rPr>
              <a:t>e</a:t>
            </a:r>
            <a:r>
              <a:rPr dirty="0" sz="2400" spc="20">
                <a:solidFill>
                  <a:srgbClr val="005900"/>
                </a:solidFill>
                <a:latin typeface="Cambria"/>
                <a:cs typeface="Cambria"/>
              </a:rPr>
              <a:t> </a:t>
            </a:r>
            <a:r>
              <a:rPr dirty="0" sz="2400" spc="-15">
                <a:solidFill>
                  <a:srgbClr val="005900"/>
                </a:solidFill>
                <a:latin typeface="Cambria"/>
                <a:cs typeface="Cambria"/>
              </a:rPr>
              <a:t>sh</a:t>
            </a:r>
            <a:r>
              <a:rPr dirty="0" sz="2400" spc="-30">
                <a:solidFill>
                  <a:srgbClr val="005900"/>
                </a:solidFill>
                <a:latin typeface="Cambria"/>
                <a:cs typeface="Cambria"/>
              </a:rPr>
              <a:t>o</a:t>
            </a:r>
            <a:r>
              <a:rPr dirty="0" sz="2400" spc="-20">
                <a:solidFill>
                  <a:srgbClr val="005900"/>
                </a:solidFill>
                <a:latin typeface="Cambria"/>
                <a:cs typeface="Cambria"/>
              </a:rPr>
              <a:t>w</a:t>
            </a:r>
            <a:r>
              <a:rPr dirty="0" sz="2400" spc="-10">
                <a:solidFill>
                  <a:srgbClr val="005900"/>
                </a:solidFill>
                <a:latin typeface="Cambria"/>
                <a:cs typeface="Cambria"/>
              </a:rPr>
              <a:t>s.</a:t>
            </a:r>
            <a:endParaRPr sz="2400">
              <a:latin typeface="Cambria"/>
              <a:cs typeface="Cambria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500">
              <a:latin typeface="Times New Roman"/>
              <a:cs typeface="Times New Roman"/>
            </a:endParaRPr>
          </a:p>
          <a:p>
            <a:pPr algn="just" marL="12700">
              <a:lnSpc>
                <a:spcPct val="100000"/>
              </a:lnSpc>
            </a:pPr>
            <a:r>
              <a:rPr dirty="0" sz="2400">
                <a:solidFill>
                  <a:srgbClr val="005900"/>
                </a:solidFill>
                <a:latin typeface="Cambria"/>
                <a:cs typeface="Cambria"/>
              </a:rPr>
              <a:t>Bu</a:t>
            </a:r>
            <a:r>
              <a:rPr dirty="0" sz="2400" spc="-5">
                <a:solidFill>
                  <a:srgbClr val="005900"/>
                </a:solidFill>
                <a:latin typeface="Cambria"/>
                <a:cs typeface="Cambria"/>
              </a:rPr>
              <a:t>t</a:t>
            </a:r>
            <a:r>
              <a:rPr dirty="0" sz="2400" spc="-30">
                <a:solidFill>
                  <a:srgbClr val="005900"/>
                </a:solidFill>
                <a:latin typeface="Cambria"/>
                <a:cs typeface="Cambria"/>
              </a:rPr>
              <a:t>t</a:t>
            </a:r>
            <a:r>
              <a:rPr dirty="0" sz="2400" spc="-20">
                <a:solidFill>
                  <a:srgbClr val="005900"/>
                </a:solidFill>
                <a:latin typeface="Cambria"/>
                <a:cs typeface="Cambria"/>
              </a:rPr>
              <a:t>o</a:t>
            </a:r>
            <a:r>
              <a:rPr dirty="0" sz="2400" spc="-15">
                <a:solidFill>
                  <a:srgbClr val="005900"/>
                </a:solidFill>
                <a:latin typeface="Cambria"/>
                <a:cs typeface="Cambria"/>
              </a:rPr>
              <a:t>n</a:t>
            </a:r>
            <a:r>
              <a:rPr dirty="0" sz="2400" spc="-5">
                <a:solidFill>
                  <a:srgbClr val="005900"/>
                </a:solidFill>
                <a:latin typeface="Cambria"/>
                <a:cs typeface="Cambria"/>
              </a:rPr>
              <a:t> </a:t>
            </a:r>
            <a:r>
              <a:rPr dirty="0" sz="2400" spc="-20">
                <a:solidFill>
                  <a:srgbClr val="005900"/>
                </a:solidFill>
                <a:latin typeface="Cambria"/>
                <a:cs typeface="Cambria"/>
              </a:rPr>
              <a:t>c</a:t>
            </a:r>
            <a:r>
              <a:rPr dirty="0" sz="2400" spc="-15">
                <a:solidFill>
                  <a:srgbClr val="005900"/>
                </a:solidFill>
                <a:latin typeface="Cambria"/>
                <a:cs typeface="Cambria"/>
              </a:rPr>
              <a:t>h</a:t>
            </a:r>
            <a:r>
              <a:rPr dirty="0" sz="2400" spc="-5">
                <a:solidFill>
                  <a:srgbClr val="005900"/>
                </a:solidFill>
                <a:latin typeface="Cambria"/>
                <a:cs typeface="Cambria"/>
              </a:rPr>
              <a:t>an</a:t>
            </a:r>
            <a:r>
              <a:rPr dirty="0" sz="2400">
                <a:solidFill>
                  <a:srgbClr val="005900"/>
                </a:solidFill>
                <a:latin typeface="Cambria"/>
                <a:cs typeface="Cambria"/>
              </a:rPr>
              <a:t>g</a:t>
            </a:r>
            <a:r>
              <a:rPr dirty="0" sz="2400" spc="-20">
                <a:solidFill>
                  <a:srgbClr val="005900"/>
                </a:solidFill>
                <a:latin typeface="Cambria"/>
                <a:cs typeface="Cambria"/>
              </a:rPr>
              <a:t>e</a:t>
            </a:r>
            <a:r>
              <a:rPr dirty="0" sz="2400" spc="-15">
                <a:solidFill>
                  <a:srgbClr val="005900"/>
                </a:solidFill>
                <a:latin typeface="Cambria"/>
                <a:cs typeface="Cambria"/>
              </a:rPr>
              <a:t>s</a:t>
            </a:r>
            <a:r>
              <a:rPr dirty="0" sz="2400" spc="15">
                <a:solidFill>
                  <a:srgbClr val="005900"/>
                </a:solidFill>
                <a:latin typeface="Cambria"/>
                <a:cs typeface="Cambria"/>
              </a:rPr>
              <a:t> </a:t>
            </a:r>
            <a:r>
              <a:rPr dirty="0" sz="2400" spc="-30">
                <a:solidFill>
                  <a:srgbClr val="005900"/>
                </a:solidFill>
                <a:latin typeface="Cambria"/>
                <a:cs typeface="Cambria"/>
              </a:rPr>
              <a:t>t</a:t>
            </a:r>
            <a:r>
              <a:rPr dirty="0" sz="2400" spc="-15">
                <a:solidFill>
                  <a:srgbClr val="005900"/>
                </a:solidFill>
                <a:latin typeface="Cambria"/>
                <a:cs typeface="Cambria"/>
              </a:rPr>
              <a:t>o</a:t>
            </a:r>
            <a:r>
              <a:rPr dirty="0" sz="2400">
                <a:solidFill>
                  <a:srgbClr val="005900"/>
                </a:solidFill>
                <a:latin typeface="Cambria"/>
                <a:cs typeface="Cambria"/>
              </a:rPr>
              <a:t> </a:t>
            </a:r>
            <a:r>
              <a:rPr dirty="0" sz="2400" spc="-5">
                <a:solidFill>
                  <a:srgbClr val="005900"/>
                </a:solidFill>
                <a:latin typeface="Cambria"/>
                <a:cs typeface="Cambria"/>
              </a:rPr>
              <a:t>“</a:t>
            </a:r>
            <a:r>
              <a:rPr dirty="0" sz="2400" spc="-25">
                <a:solidFill>
                  <a:srgbClr val="005900"/>
                </a:solidFill>
                <a:latin typeface="Cambria"/>
                <a:cs typeface="Cambria"/>
              </a:rPr>
              <a:t>O</a:t>
            </a:r>
            <a:r>
              <a:rPr dirty="0" sz="2400" spc="-50">
                <a:solidFill>
                  <a:srgbClr val="005900"/>
                </a:solidFill>
                <a:latin typeface="Cambria"/>
                <a:cs typeface="Cambria"/>
              </a:rPr>
              <a:t>r</a:t>
            </a:r>
            <a:r>
              <a:rPr dirty="0" sz="2400" spc="-15">
                <a:solidFill>
                  <a:srgbClr val="005900"/>
                </a:solidFill>
                <a:latin typeface="Cambria"/>
                <a:cs typeface="Cambria"/>
              </a:rPr>
              <a:t>d</a:t>
            </a:r>
            <a:r>
              <a:rPr dirty="0" sz="2400" spc="-20">
                <a:solidFill>
                  <a:srgbClr val="005900"/>
                </a:solidFill>
                <a:latin typeface="Cambria"/>
                <a:cs typeface="Cambria"/>
              </a:rPr>
              <a:t>e</a:t>
            </a:r>
            <a:r>
              <a:rPr dirty="0" sz="2400" spc="-10">
                <a:solidFill>
                  <a:srgbClr val="005900"/>
                </a:solidFill>
                <a:latin typeface="Cambria"/>
                <a:cs typeface="Cambria"/>
              </a:rPr>
              <a:t>r</a:t>
            </a:r>
            <a:r>
              <a:rPr dirty="0" sz="2400" spc="-5">
                <a:solidFill>
                  <a:srgbClr val="005900"/>
                </a:solidFill>
                <a:latin typeface="Cambria"/>
                <a:cs typeface="Cambria"/>
              </a:rPr>
              <a:t> </a:t>
            </a:r>
            <a:r>
              <a:rPr dirty="0" sz="2400" spc="-15">
                <a:solidFill>
                  <a:srgbClr val="005900"/>
                </a:solidFill>
                <a:latin typeface="Cambria"/>
                <a:cs typeface="Cambria"/>
              </a:rPr>
              <a:t>C</a:t>
            </a:r>
            <a:r>
              <a:rPr dirty="0" sz="2400" spc="-20">
                <a:solidFill>
                  <a:srgbClr val="005900"/>
                </a:solidFill>
                <a:latin typeface="Cambria"/>
                <a:cs typeface="Cambria"/>
              </a:rPr>
              <a:t>o</a:t>
            </a:r>
            <a:r>
              <a:rPr dirty="0" sz="2400" spc="-20">
                <a:solidFill>
                  <a:srgbClr val="005900"/>
                </a:solidFill>
                <a:latin typeface="Cambria"/>
                <a:cs typeface="Cambria"/>
              </a:rPr>
              <a:t>m</a:t>
            </a:r>
            <a:r>
              <a:rPr dirty="0" sz="2400" spc="-5">
                <a:solidFill>
                  <a:srgbClr val="005900"/>
                </a:solidFill>
                <a:latin typeface="Cambria"/>
                <a:cs typeface="Cambria"/>
              </a:rPr>
              <a:t>p</a:t>
            </a:r>
            <a:r>
              <a:rPr dirty="0" sz="2400">
                <a:solidFill>
                  <a:srgbClr val="005900"/>
                </a:solidFill>
                <a:latin typeface="Cambria"/>
                <a:cs typeface="Cambria"/>
              </a:rPr>
              <a:t>l</a:t>
            </a:r>
            <a:r>
              <a:rPr dirty="0" sz="2400" spc="-5">
                <a:solidFill>
                  <a:srgbClr val="005900"/>
                </a:solidFill>
                <a:latin typeface="Cambria"/>
                <a:cs typeface="Cambria"/>
              </a:rPr>
              <a:t>e</a:t>
            </a:r>
            <a:r>
              <a:rPr dirty="0" sz="2400" spc="-30">
                <a:solidFill>
                  <a:srgbClr val="005900"/>
                </a:solidFill>
                <a:latin typeface="Cambria"/>
                <a:cs typeface="Cambria"/>
              </a:rPr>
              <a:t>t</a:t>
            </a:r>
            <a:r>
              <a:rPr dirty="0" sz="2400" spc="-20">
                <a:solidFill>
                  <a:srgbClr val="005900"/>
                </a:solidFill>
                <a:latin typeface="Cambria"/>
                <a:cs typeface="Cambria"/>
              </a:rPr>
              <a:t>e</a:t>
            </a:r>
            <a:r>
              <a:rPr dirty="0" sz="2400" spc="-15">
                <a:solidFill>
                  <a:srgbClr val="005900"/>
                </a:solidFill>
                <a:latin typeface="Cambria"/>
                <a:cs typeface="Cambria"/>
              </a:rPr>
              <a:t>d</a:t>
            </a:r>
            <a:r>
              <a:rPr dirty="0" sz="2400">
                <a:solidFill>
                  <a:srgbClr val="005900"/>
                </a:solidFill>
                <a:latin typeface="Cambria"/>
                <a:cs typeface="Cambria"/>
              </a:rPr>
              <a:t>”</a:t>
            </a:r>
            <a:endParaRPr sz="2400">
              <a:latin typeface="Cambria"/>
              <a:cs typeface="Cambria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500">
              <a:latin typeface="Times New Roman"/>
              <a:cs typeface="Times New Roman"/>
            </a:endParaRPr>
          </a:p>
          <a:p>
            <a:pPr marL="12700" marR="5080">
              <a:lnSpc>
                <a:spcPct val="100000"/>
              </a:lnSpc>
            </a:pPr>
            <a:r>
              <a:rPr dirty="0" sz="2400" spc="-5">
                <a:solidFill>
                  <a:srgbClr val="005900"/>
                </a:solidFill>
                <a:latin typeface="Cambria"/>
                <a:cs typeface="Cambria"/>
              </a:rPr>
              <a:t>O</a:t>
            </a:r>
            <a:r>
              <a:rPr dirty="0" sz="2400" spc="-50">
                <a:solidFill>
                  <a:srgbClr val="005900"/>
                </a:solidFill>
                <a:latin typeface="Cambria"/>
                <a:cs typeface="Cambria"/>
              </a:rPr>
              <a:t>r</a:t>
            </a:r>
            <a:r>
              <a:rPr dirty="0" sz="2400" spc="-15">
                <a:solidFill>
                  <a:srgbClr val="005900"/>
                </a:solidFill>
                <a:latin typeface="Cambria"/>
                <a:cs typeface="Cambria"/>
              </a:rPr>
              <a:t>d</a:t>
            </a:r>
            <a:r>
              <a:rPr dirty="0" sz="2400" spc="-20">
                <a:solidFill>
                  <a:srgbClr val="005900"/>
                </a:solidFill>
                <a:latin typeface="Cambria"/>
                <a:cs typeface="Cambria"/>
              </a:rPr>
              <a:t>e</a:t>
            </a:r>
            <a:r>
              <a:rPr dirty="0" sz="2400" spc="-10">
                <a:solidFill>
                  <a:srgbClr val="005900"/>
                </a:solidFill>
                <a:latin typeface="Cambria"/>
                <a:cs typeface="Cambria"/>
              </a:rPr>
              <a:t>r</a:t>
            </a:r>
            <a:r>
              <a:rPr dirty="0" sz="2400" spc="-5">
                <a:solidFill>
                  <a:srgbClr val="005900"/>
                </a:solidFill>
                <a:latin typeface="Cambria"/>
                <a:cs typeface="Cambria"/>
              </a:rPr>
              <a:t> </a:t>
            </a:r>
            <a:r>
              <a:rPr dirty="0" sz="2400" spc="-15">
                <a:solidFill>
                  <a:srgbClr val="005900"/>
                </a:solidFill>
                <a:latin typeface="Cambria"/>
                <a:cs typeface="Cambria"/>
              </a:rPr>
              <a:t>i</a:t>
            </a:r>
            <a:r>
              <a:rPr dirty="0" sz="2400" spc="-15">
                <a:solidFill>
                  <a:srgbClr val="005900"/>
                </a:solidFill>
                <a:latin typeface="Cambria"/>
                <a:cs typeface="Cambria"/>
              </a:rPr>
              <a:t>s</a:t>
            </a:r>
            <a:r>
              <a:rPr dirty="0" sz="2400">
                <a:solidFill>
                  <a:srgbClr val="005900"/>
                </a:solidFill>
                <a:latin typeface="Cambria"/>
                <a:cs typeface="Cambria"/>
              </a:rPr>
              <a:t> </a:t>
            </a:r>
            <a:r>
              <a:rPr dirty="0" sz="2400" spc="-20">
                <a:solidFill>
                  <a:srgbClr val="005900"/>
                </a:solidFill>
                <a:latin typeface="Cambria"/>
                <a:cs typeface="Cambria"/>
              </a:rPr>
              <a:t>co</a:t>
            </a:r>
            <a:r>
              <a:rPr dirty="0" sz="2400">
                <a:solidFill>
                  <a:srgbClr val="005900"/>
                </a:solidFill>
                <a:latin typeface="Cambria"/>
                <a:cs typeface="Cambria"/>
              </a:rPr>
              <a:t>m</a:t>
            </a:r>
            <a:r>
              <a:rPr dirty="0" sz="2400" spc="-5">
                <a:solidFill>
                  <a:srgbClr val="005900"/>
                </a:solidFill>
                <a:latin typeface="Cambria"/>
                <a:cs typeface="Cambria"/>
              </a:rPr>
              <a:t>p</a:t>
            </a:r>
            <a:r>
              <a:rPr dirty="0" sz="2400">
                <a:solidFill>
                  <a:srgbClr val="005900"/>
                </a:solidFill>
                <a:latin typeface="Cambria"/>
                <a:cs typeface="Cambria"/>
              </a:rPr>
              <a:t>l</a:t>
            </a:r>
            <a:r>
              <a:rPr dirty="0" sz="2400" spc="-20">
                <a:solidFill>
                  <a:srgbClr val="005900"/>
                </a:solidFill>
                <a:latin typeface="Cambria"/>
                <a:cs typeface="Cambria"/>
              </a:rPr>
              <a:t>e</a:t>
            </a:r>
            <a:r>
              <a:rPr dirty="0" sz="2400" spc="-30">
                <a:solidFill>
                  <a:srgbClr val="005900"/>
                </a:solidFill>
                <a:latin typeface="Cambria"/>
                <a:cs typeface="Cambria"/>
              </a:rPr>
              <a:t>t</a:t>
            </a:r>
            <a:r>
              <a:rPr dirty="0" sz="2400" spc="-10">
                <a:solidFill>
                  <a:srgbClr val="005900"/>
                </a:solidFill>
                <a:latin typeface="Cambria"/>
                <a:cs typeface="Cambria"/>
              </a:rPr>
              <a:t>e</a:t>
            </a:r>
            <a:r>
              <a:rPr dirty="0" sz="2400" spc="-15">
                <a:solidFill>
                  <a:srgbClr val="005900"/>
                </a:solidFill>
                <a:latin typeface="Cambria"/>
                <a:cs typeface="Cambria"/>
              </a:rPr>
              <a:t>d</a:t>
            </a:r>
            <a:r>
              <a:rPr dirty="0" sz="2400" spc="20">
                <a:solidFill>
                  <a:srgbClr val="005900"/>
                </a:solidFill>
                <a:latin typeface="Cambria"/>
                <a:cs typeface="Cambria"/>
              </a:rPr>
              <a:t> </a:t>
            </a:r>
            <a:r>
              <a:rPr dirty="0" sz="2400" spc="-5">
                <a:solidFill>
                  <a:srgbClr val="005900"/>
                </a:solidFill>
                <a:latin typeface="Cambria"/>
                <a:cs typeface="Cambria"/>
              </a:rPr>
              <a:t>an</a:t>
            </a:r>
            <a:r>
              <a:rPr dirty="0" sz="2400" spc="-15">
                <a:solidFill>
                  <a:srgbClr val="005900"/>
                </a:solidFill>
                <a:latin typeface="Cambria"/>
                <a:cs typeface="Cambria"/>
              </a:rPr>
              <a:t>d</a:t>
            </a:r>
            <a:r>
              <a:rPr dirty="0" sz="2400" spc="5">
                <a:solidFill>
                  <a:srgbClr val="005900"/>
                </a:solidFill>
                <a:latin typeface="Cambria"/>
                <a:cs typeface="Cambria"/>
              </a:rPr>
              <a:t> </a:t>
            </a:r>
            <a:r>
              <a:rPr dirty="0" sz="2400" spc="-20">
                <a:solidFill>
                  <a:srgbClr val="005900"/>
                </a:solidFill>
                <a:latin typeface="Cambria"/>
                <a:cs typeface="Cambria"/>
              </a:rPr>
              <a:t>c</a:t>
            </a:r>
            <a:r>
              <a:rPr dirty="0" sz="2400">
                <a:solidFill>
                  <a:srgbClr val="005900"/>
                </a:solidFill>
                <a:latin typeface="Cambria"/>
                <a:cs typeface="Cambria"/>
              </a:rPr>
              <a:t>l</a:t>
            </a:r>
            <a:r>
              <a:rPr dirty="0" sz="2400" spc="-20">
                <a:solidFill>
                  <a:srgbClr val="005900"/>
                </a:solidFill>
                <a:latin typeface="Cambria"/>
                <a:cs typeface="Cambria"/>
              </a:rPr>
              <a:t>e</a:t>
            </a:r>
            <a:r>
              <a:rPr dirty="0" sz="2400" spc="-5">
                <a:solidFill>
                  <a:srgbClr val="005900"/>
                </a:solidFill>
                <a:latin typeface="Cambria"/>
                <a:cs typeface="Cambria"/>
              </a:rPr>
              <a:t>a</a:t>
            </a:r>
            <a:r>
              <a:rPr dirty="0" sz="2400" spc="-50">
                <a:solidFill>
                  <a:srgbClr val="005900"/>
                </a:solidFill>
                <a:latin typeface="Cambria"/>
                <a:cs typeface="Cambria"/>
              </a:rPr>
              <a:t>r</a:t>
            </a:r>
            <a:r>
              <a:rPr dirty="0" sz="2400" spc="-20">
                <a:solidFill>
                  <a:srgbClr val="005900"/>
                </a:solidFill>
                <a:latin typeface="Cambria"/>
                <a:cs typeface="Cambria"/>
              </a:rPr>
              <a:t>e</a:t>
            </a:r>
            <a:r>
              <a:rPr dirty="0" sz="2400" spc="-15">
                <a:solidFill>
                  <a:srgbClr val="005900"/>
                </a:solidFill>
                <a:latin typeface="Cambria"/>
                <a:cs typeface="Cambria"/>
              </a:rPr>
              <a:t>d</a:t>
            </a:r>
            <a:r>
              <a:rPr dirty="0" sz="2400" spc="15">
                <a:solidFill>
                  <a:srgbClr val="005900"/>
                </a:solidFill>
                <a:latin typeface="Cambria"/>
                <a:cs typeface="Cambria"/>
              </a:rPr>
              <a:t> </a:t>
            </a:r>
            <a:r>
              <a:rPr dirty="0" sz="2400" spc="-15">
                <a:solidFill>
                  <a:srgbClr val="005900"/>
                </a:solidFill>
                <a:latin typeface="Cambria"/>
                <a:cs typeface="Cambria"/>
              </a:rPr>
              <a:t>f</a:t>
            </a:r>
            <a:r>
              <a:rPr dirty="0" sz="2400" spc="-50">
                <a:solidFill>
                  <a:srgbClr val="005900"/>
                </a:solidFill>
                <a:latin typeface="Cambria"/>
                <a:cs typeface="Cambria"/>
              </a:rPr>
              <a:t>r</a:t>
            </a:r>
            <a:r>
              <a:rPr dirty="0" sz="2400" spc="-20">
                <a:solidFill>
                  <a:srgbClr val="005900"/>
                </a:solidFill>
                <a:latin typeface="Cambria"/>
                <a:cs typeface="Cambria"/>
              </a:rPr>
              <a:t>o</a:t>
            </a:r>
            <a:r>
              <a:rPr dirty="0" sz="2400">
                <a:solidFill>
                  <a:srgbClr val="005900"/>
                </a:solidFill>
                <a:latin typeface="Cambria"/>
                <a:cs typeface="Cambria"/>
              </a:rPr>
              <a:t>m </a:t>
            </a:r>
            <a:r>
              <a:rPr dirty="0" sz="2400" spc="-65">
                <a:solidFill>
                  <a:srgbClr val="005900"/>
                </a:solidFill>
                <a:latin typeface="Cambria"/>
                <a:cs typeface="Cambria"/>
              </a:rPr>
              <a:t>y</a:t>
            </a:r>
            <a:r>
              <a:rPr dirty="0" sz="2400" spc="-20">
                <a:solidFill>
                  <a:srgbClr val="005900"/>
                </a:solidFill>
                <a:latin typeface="Cambria"/>
                <a:cs typeface="Cambria"/>
              </a:rPr>
              <a:t>our</a:t>
            </a:r>
            <a:r>
              <a:rPr dirty="0" sz="2400" spc="-15">
                <a:solidFill>
                  <a:srgbClr val="005900"/>
                </a:solidFill>
                <a:latin typeface="Cambria"/>
                <a:cs typeface="Cambria"/>
              </a:rPr>
              <a:t> </a:t>
            </a:r>
            <a:r>
              <a:rPr dirty="0" sz="2400" spc="-35">
                <a:solidFill>
                  <a:srgbClr val="005900"/>
                </a:solidFill>
                <a:latin typeface="Cambria"/>
                <a:cs typeface="Cambria"/>
              </a:rPr>
              <a:t>s</a:t>
            </a:r>
            <a:r>
              <a:rPr dirty="0" sz="2400" spc="-40">
                <a:solidFill>
                  <a:srgbClr val="005900"/>
                </a:solidFill>
                <a:latin typeface="Cambria"/>
                <a:cs typeface="Cambria"/>
              </a:rPr>
              <a:t>y</a:t>
            </a:r>
            <a:r>
              <a:rPr dirty="0" sz="2400">
                <a:solidFill>
                  <a:srgbClr val="005900"/>
                </a:solidFill>
                <a:latin typeface="Cambria"/>
                <a:cs typeface="Cambria"/>
              </a:rPr>
              <a:t>s</a:t>
            </a:r>
            <a:r>
              <a:rPr dirty="0" sz="2400" spc="-30">
                <a:solidFill>
                  <a:srgbClr val="005900"/>
                </a:solidFill>
                <a:latin typeface="Cambria"/>
                <a:cs typeface="Cambria"/>
              </a:rPr>
              <a:t>t</a:t>
            </a:r>
            <a:r>
              <a:rPr dirty="0" sz="2400" spc="-20">
                <a:solidFill>
                  <a:srgbClr val="005900"/>
                </a:solidFill>
                <a:latin typeface="Cambria"/>
                <a:cs typeface="Cambria"/>
              </a:rPr>
              <a:t>e</a:t>
            </a:r>
            <a:r>
              <a:rPr dirty="0" sz="2400" spc="-5">
                <a:solidFill>
                  <a:srgbClr val="005900"/>
                </a:solidFill>
                <a:latin typeface="Cambria"/>
                <a:cs typeface="Cambria"/>
              </a:rPr>
              <a:t>m</a:t>
            </a:r>
            <a:r>
              <a:rPr dirty="0" sz="2400">
                <a:solidFill>
                  <a:srgbClr val="005900"/>
                </a:solidFill>
                <a:latin typeface="Cambria"/>
                <a:cs typeface="Cambria"/>
              </a:rPr>
              <a:t>.</a:t>
            </a:r>
            <a:r>
              <a:rPr dirty="0" sz="2400" spc="15">
                <a:solidFill>
                  <a:srgbClr val="005900"/>
                </a:solidFill>
                <a:latin typeface="Cambria"/>
                <a:cs typeface="Cambria"/>
              </a:rPr>
              <a:t> </a:t>
            </a:r>
            <a:r>
              <a:rPr dirty="0" sz="2400" spc="-20">
                <a:solidFill>
                  <a:srgbClr val="005900"/>
                </a:solidFill>
                <a:latin typeface="Cambria"/>
                <a:cs typeface="Cambria"/>
              </a:rPr>
              <a:t>T</a:t>
            </a:r>
            <a:r>
              <a:rPr dirty="0" sz="2400" spc="-15">
                <a:solidFill>
                  <a:srgbClr val="005900"/>
                </a:solidFill>
                <a:latin typeface="Cambria"/>
                <a:cs typeface="Cambria"/>
              </a:rPr>
              <a:t>h</a:t>
            </a:r>
            <a:r>
              <a:rPr dirty="0" sz="2400" spc="-15">
                <a:solidFill>
                  <a:srgbClr val="005900"/>
                </a:solidFill>
                <a:latin typeface="Cambria"/>
                <a:cs typeface="Cambria"/>
              </a:rPr>
              <a:t>i</a:t>
            </a:r>
            <a:r>
              <a:rPr dirty="0" sz="2400" spc="-15">
                <a:solidFill>
                  <a:srgbClr val="005900"/>
                </a:solidFill>
                <a:latin typeface="Cambria"/>
                <a:cs typeface="Cambria"/>
              </a:rPr>
              <a:t>s</a:t>
            </a:r>
            <a:r>
              <a:rPr dirty="0" sz="2400">
                <a:solidFill>
                  <a:srgbClr val="005900"/>
                </a:solidFill>
                <a:latin typeface="Cambria"/>
                <a:cs typeface="Cambria"/>
              </a:rPr>
              <a:t> </a:t>
            </a:r>
            <a:r>
              <a:rPr dirty="0" sz="2400" spc="-15">
                <a:solidFill>
                  <a:srgbClr val="005900"/>
                </a:solidFill>
                <a:latin typeface="Cambria"/>
                <a:cs typeface="Cambria"/>
              </a:rPr>
              <a:t>i</a:t>
            </a:r>
            <a:r>
              <a:rPr dirty="0" sz="2400" spc="-15">
                <a:solidFill>
                  <a:srgbClr val="005900"/>
                </a:solidFill>
                <a:latin typeface="Cambria"/>
                <a:cs typeface="Cambria"/>
              </a:rPr>
              <a:t>s</a:t>
            </a:r>
            <a:r>
              <a:rPr dirty="0" sz="2400">
                <a:solidFill>
                  <a:srgbClr val="005900"/>
                </a:solidFill>
                <a:latin typeface="Cambria"/>
                <a:cs typeface="Cambria"/>
              </a:rPr>
              <a:t> a</a:t>
            </a:r>
            <a:r>
              <a:rPr dirty="0" sz="2400" spc="-5">
                <a:solidFill>
                  <a:srgbClr val="005900"/>
                </a:solidFill>
                <a:latin typeface="Cambria"/>
                <a:cs typeface="Cambria"/>
              </a:rPr>
              <a:t> </a:t>
            </a:r>
            <a:r>
              <a:rPr dirty="0" sz="2400" spc="-5" b="1">
                <a:solidFill>
                  <a:srgbClr val="005900"/>
                </a:solidFill>
                <a:latin typeface="Cambria"/>
                <a:cs typeface="Cambria"/>
              </a:rPr>
              <a:t>J</a:t>
            </a:r>
            <a:r>
              <a:rPr dirty="0" sz="2400" b="1">
                <a:solidFill>
                  <a:srgbClr val="005900"/>
                </a:solidFill>
                <a:latin typeface="Cambria"/>
                <a:cs typeface="Cambria"/>
              </a:rPr>
              <a:t>ob</a:t>
            </a:r>
            <a:r>
              <a:rPr dirty="0" sz="2400" spc="-10" b="1">
                <a:solidFill>
                  <a:srgbClr val="005900"/>
                </a:solidFill>
                <a:latin typeface="Cambria"/>
                <a:cs typeface="Cambria"/>
              </a:rPr>
              <a:t> </a:t>
            </a:r>
            <a:r>
              <a:rPr dirty="0" sz="2400" spc="-5" b="1">
                <a:solidFill>
                  <a:srgbClr val="005900"/>
                </a:solidFill>
                <a:latin typeface="Cambria"/>
                <a:cs typeface="Cambria"/>
              </a:rPr>
              <a:t>Cle</a:t>
            </a:r>
            <a:r>
              <a:rPr dirty="0" sz="2400" b="1">
                <a:solidFill>
                  <a:srgbClr val="005900"/>
                </a:solidFill>
                <a:latin typeface="Cambria"/>
                <a:cs typeface="Cambria"/>
              </a:rPr>
              <a:t>a</a:t>
            </a:r>
            <a:r>
              <a:rPr dirty="0" sz="2400" spc="5" b="1">
                <a:solidFill>
                  <a:srgbClr val="005900"/>
                </a:solidFill>
                <a:latin typeface="Cambria"/>
                <a:cs typeface="Cambria"/>
              </a:rPr>
              <a:t>r</a:t>
            </a:r>
            <a:r>
              <a:rPr dirty="0" sz="2400">
                <a:solidFill>
                  <a:srgbClr val="005900"/>
                </a:solidFill>
                <a:latin typeface="Cambria"/>
                <a:cs typeface="Cambria"/>
              </a:rPr>
              <a:t>.</a:t>
            </a:r>
            <a:endParaRPr sz="2400">
              <a:latin typeface="Cambria"/>
              <a:cs typeface="Cambria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500">
              <a:latin typeface="Times New Roman"/>
              <a:cs typeface="Times New Roman"/>
            </a:endParaRPr>
          </a:p>
          <a:p>
            <a:pPr algn="ctr" marR="5715">
              <a:lnSpc>
                <a:spcPct val="100000"/>
              </a:lnSpc>
            </a:pPr>
            <a:r>
              <a:rPr dirty="0" sz="2400" b="1">
                <a:solidFill>
                  <a:srgbClr val="FF0000"/>
                </a:solidFill>
                <a:latin typeface="Cambria"/>
                <a:cs typeface="Cambria"/>
              </a:rPr>
              <a:t>Imp</a:t>
            </a:r>
            <a:r>
              <a:rPr dirty="0" sz="2400" spc="-5" b="1">
                <a:solidFill>
                  <a:srgbClr val="FF0000"/>
                </a:solidFill>
                <a:latin typeface="Cambria"/>
                <a:cs typeface="Cambria"/>
              </a:rPr>
              <a:t>o</a:t>
            </a:r>
            <a:r>
              <a:rPr dirty="0" sz="2400" b="1">
                <a:solidFill>
                  <a:srgbClr val="FF0000"/>
                </a:solidFill>
                <a:latin typeface="Cambria"/>
                <a:cs typeface="Cambria"/>
              </a:rPr>
              <a:t>r</a:t>
            </a:r>
            <a:r>
              <a:rPr dirty="0" sz="2400" spc="-20" b="1">
                <a:solidFill>
                  <a:srgbClr val="FF0000"/>
                </a:solidFill>
                <a:latin typeface="Cambria"/>
                <a:cs typeface="Cambria"/>
              </a:rPr>
              <a:t>tan</a:t>
            </a:r>
            <a:r>
              <a:rPr dirty="0" sz="2400" spc="-5" b="1">
                <a:solidFill>
                  <a:srgbClr val="FF0000"/>
                </a:solidFill>
                <a:latin typeface="Cambria"/>
                <a:cs typeface="Cambria"/>
              </a:rPr>
              <a:t>t:</a:t>
            </a:r>
            <a:endParaRPr sz="2400">
              <a:latin typeface="Cambria"/>
              <a:cs typeface="Cambria"/>
            </a:endParaRPr>
          </a:p>
          <a:p>
            <a:pPr algn="just" marL="12700" marR="213995">
              <a:lnSpc>
                <a:spcPct val="100000"/>
              </a:lnSpc>
            </a:pPr>
            <a:r>
              <a:rPr dirty="0" sz="2400" spc="-215">
                <a:solidFill>
                  <a:srgbClr val="005900"/>
                </a:solidFill>
                <a:latin typeface="Cambria"/>
                <a:cs typeface="Cambria"/>
              </a:rPr>
              <a:t>Y</a:t>
            </a:r>
            <a:r>
              <a:rPr dirty="0" sz="2400" spc="-5">
                <a:solidFill>
                  <a:srgbClr val="005900"/>
                </a:solidFill>
                <a:latin typeface="Cambria"/>
                <a:cs typeface="Cambria"/>
              </a:rPr>
              <a:t>o</a:t>
            </a:r>
            <a:r>
              <a:rPr dirty="0" sz="2400">
                <a:solidFill>
                  <a:srgbClr val="005900"/>
                </a:solidFill>
                <a:latin typeface="Cambria"/>
                <a:cs typeface="Cambria"/>
              </a:rPr>
              <a:t>u</a:t>
            </a:r>
            <a:r>
              <a:rPr dirty="0" sz="2400" spc="5">
                <a:solidFill>
                  <a:srgbClr val="005900"/>
                </a:solidFill>
                <a:latin typeface="Cambria"/>
                <a:cs typeface="Cambria"/>
              </a:rPr>
              <a:t> </a:t>
            </a:r>
            <a:r>
              <a:rPr dirty="0" sz="2400" spc="-5">
                <a:solidFill>
                  <a:srgbClr val="005900"/>
                </a:solidFill>
                <a:latin typeface="Cambria"/>
                <a:cs typeface="Cambria"/>
              </a:rPr>
              <a:t>MU</a:t>
            </a:r>
            <a:r>
              <a:rPr dirty="0" sz="2400" spc="-35">
                <a:solidFill>
                  <a:srgbClr val="005900"/>
                </a:solidFill>
                <a:latin typeface="Cambria"/>
                <a:cs typeface="Cambria"/>
              </a:rPr>
              <a:t>S</a:t>
            </a:r>
            <a:r>
              <a:rPr dirty="0" sz="2400" spc="-15">
                <a:solidFill>
                  <a:srgbClr val="005900"/>
                </a:solidFill>
                <a:latin typeface="Cambria"/>
                <a:cs typeface="Cambria"/>
              </a:rPr>
              <a:t>T</a:t>
            </a:r>
            <a:r>
              <a:rPr dirty="0" sz="2400" spc="-5">
                <a:solidFill>
                  <a:srgbClr val="005900"/>
                </a:solidFill>
                <a:latin typeface="Cambria"/>
                <a:cs typeface="Cambria"/>
              </a:rPr>
              <a:t> a</a:t>
            </a:r>
            <a:r>
              <a:rPr dirty="0" sz="2400" spc="-40">
                <a:solidFill>
                  <a:srgbClr val="005900"/>
                </a:solidFill>
                <a:latin typeface="Cambria"/>
                <a:cs typeface="Cambria"/>
              </a:rPr>
              <a:t>l</a:t>
            </a:r>
            <a:r>
              <a:rPr dirty="0" sz="2400" spc="-45">
                <a:solidFill>
                  <a:srgbClr val="005900"/>
                </a:solidFill>
                <a:latin typeface="Cambria"/>
                <a:cs typeface="Cambria"/>
              </a:rPr>
              <a:t>w</a:t>
            </a:r>
            <a:r>
              <a:rPr dirty="0" sz="2400" spc="-50">
                <a:solidFill>
                  <a:srgbClr val="005900"/>
                </a:solidFill>
                <a:latin typeface="Cambria"/>
                <a:cs typeface="Cambria"/>
              </a:rPr>
              <a:t>a</a:t>
            </a:r>
            <a:r>
              <a:rPr dirty="0" sz="2400" spc="-40">
                <a:solidFill>
                  <a:srgbClr val="005900"/>
                </a:solidFill>
                <a:latin typeface="Cambria"/>
                <a:cs typeface="Cambria"/>
              </a:rPr>
              <a:t>y</a:t>
            </a:r>
            <a:r>
              <a:rPr dirty="0" sz="2400" spc="-15">
                <a:solidFill>
                  <a:srgbClr val="005900"/>
                </a:solidFill>
                <a:latin typeface="Cambria"/>
                <a:cs typeface="Cambria"/>
              </a:rPr>
              <a:t>s</a:t>
            </a:r>
            <a:r>
              <a:rPr dirty="0" sz="2400" spc="10">
                <a:solidFill>
                  <a:srgbClr val="005900"/>
                </a:solidFill>
                <a:latin typeface="Cambria"/>
                <a:cs typeface="Cambria"/>
              </a:rPr>
              <a:t> </a:t>
            </a:r>
            <a:r>
              <a:rPr dirty="0" sz="2400" spc="-20">
                <a:solidFill>
                  <a:srgbClr val="005900"/>
                </a:solidFill>
                <a:latin typeface="Cambria"/>
                <a:cs typeface="Cambria"/>
              </a:rPr>
              <a:t>per</a:t>
            </a:r>
            <a:r>
              <a:rPr dirty="0" sz="2400" spc="-45">
                <a:solidFill>
                  <a:srgbClr val="005900"/>
                </a:solidFill>
                <a:latin typeface="Cambria"/>
                <a:cs typeface="Cambria"/>
              </a:rPr>
              <a:t>f</a:t>
            </a:r>
            <a:r>
              <a:rPr dirty="0" sz="2400" spc="-20">
                <a:solidFill>
                  <a:srgbClr val="005900"/>
                </a:solidFill>
                <a:latin typeface="Cambria"/>
                <a:cs typeface="Cambria"/>
              </a:rPr>
              <a:t>or</a:t>
            </a:r>
            <a:r>
              <a:rPr dirty="0" sz="2400">
                <a:solidFill>
                  <a:srgbClr val="005900"/>
                </a:solidFill>
                <a:latin typeface="Cambria"/>
                <a:cs typeface="Cambria"/>
              </a:rPr>
              <a:t>m</a:t>
            </a:r>
            <a:r>
              <a:rPr dirty="0" sz="2400" spc="5">
                <a:solidFill>
                  <a:srgbClr val="005900"/>
                </a:solidFill>
                <a:latin typeface="Cambria"/>
                <a:cs typeface="Cambria"/>
              </a:rPr>
              <a:t> </a:t>
            </a:r>
            <a:r>
              <a:rPr dirty="0" sz="2400" spc="-5">
                <a:solidFill>
                  <a:srgbClr val="005900"/>
                </a:solidFill>
                <a:latin typeface="Cambria"/>
                <a:cs typeface="Cambria"/>
              </a:rPr>
              <a:t>t</a:t>
            </a:r>
            <a:r>
              <a:rPr dirty="0" sz="2400" spc="-15">
                <a:solidFill>
                  <a:srgbClr val="005900"/>
                </a:solidFill>
                <a:latin typeface="Cambria"/>
                <a:cs typeface="Cambria"/>
              </a:rPr>
              <a:t>he</a:t>
            </a:r>
            <a:r>
              <a:rPr dirty="0" sz="2400">
                <a:solidFill>
                  <a:srgbClr val="005900"/>
                </a:solidFill>
                <a:latin typeface="Cambria"/>
                <a:cs typeface="Cambria"/>
              </a:rPr>
              <a:t> </a:t>
            </a:r>
            <a:r>
              <a:rPr dirty="0" sz="2400" spc="-5" b="1">
                <a:solidFill>
                  <a:srgbClr val="005900"/>
                </a:solidFill>
                <a:latin typeface="Cambria"/>
                <a:cs typeface="Cambria"/>
              </a:rPr>
              <a:t>J</a:t>
            </a:r>
            <a:r>
              <a:rPr dirty="0" sz="2400" b="1">
                <a:solidFill>
                  <a:srgbClr val="005900"/>
                </a:solidFill>
                <a:latin typeface="Cambria"/>
                <a:cs typeface="Cambria"/>
              </a:rPr>
              <a:t>ob</a:t>
            </a:r>
            <a:r>
              <a:rPr dirty="0" sz="2400" spc="-10" b="1">
                <a:solidFill>
                  <a:srgbClr val="005900"/>
                </a:solidFill>
                <a:latin typeface="Cambria"/>
                <a:cs typeface="Cambria"/>
              </a:rPr>
              <a:t> </a:t>
            </a:r>
            <a:r>
              <a:rPr dirty="0" sz="2400" spc="-5" b="1">
                <a:solidFill>
                  <a:srgbClr val="005900"/>
                </a:solidFill>
                <a:latin typeface="Cambria"/>
                <a:cs typeface="Cambria"/>
              </a:rPr>
              <a:t>Cle</a:t>
            </a:r>
            <a:r>
              <a:rPr dirty="0" sz="2400" b="1">
                <a:solidFill>
                  <a:srgbClr val="005900"/>
                </a:solidFill>
                <a:latin typeface="Cambria"/>
                <a:cs typeface="Cambria"/>
              </a:rPr>
              <a:t>ar</a:t>
            </a:r>
            <a:r>
              <a:rPr dirty="0" sz="2400" b="1">
                <a:solidFill>
                  <a:srgbClr val="005900"/>
                </a:solidFill>
                <a:latin typeface="Cambria"/>
                <a:cs typeface="Cambria"/>
              </a:rPr>
              <a:t> </a:t>
            </a:r>
            <a:r>
              <a:rPr dirty="0" sz="2400" spc="-15">
                <a:solidFill>
                  <a:srgbClr val="005900"/>
                </a:solidFill>
                <a:latin typeface="Cambria"/>
                <a:cs typeface="Cambria"/>
              </a:rPr>
              <a:t>i</a:t>
            </a:r>
            <a:r>
              <a:rPr dirty="0" sz="2400" spc="-15">
                <a:solidFill>
                  <a:srgbClr val="005900"/>
                </a:solidFill>
                <a:latin typeface="Cambria"/>
                <a:cs typeface="Cambria"/>
              </a:rPr>
              <a:t>n</a:t>
            </a:r>
            <a:r>
              <a:rPr dirty="0" sz="2400" spc="-10">
                <a:solidFill>
                  <a:srgbClr val="005900"/>
                </a:solidFill>
                <a:latin typeface="Cambria"/>
                <a:cs typeface="Cambria"/>
              </a:rPr>
              <a:t> </a:t>
            </a:r>
            <a:r>
              <a:rPr dirty="0" sz="2400">
                <a:solidFill>
                  <a:srgbClr val="005900"/>
                </a:solidFill>
                <a:latin typeface="Cambria"/>
                <a:cs typeface="Cambria"/>
              </a:rPr>
              <a:t>a</a:t>
            </a:r>
            <a:r>
              <a:rPr dirty="0" sz="2400" spc="-5">
                <a:solidFill>
                  <a:srgbClr val="005900"/>
                </a:solidFill>
                <a:latin typeface="Cambria"/>
                <a:cs typeface="Cambria"/>
              </a:rPr>
              <a:t> ti</a:t>
            </a:r>
            <a:r>
              <a:rPr dirty="0" sz="2400">
                <a:solidFill>
                  <a:srgbClr val="005900"/>
                </a:solidFill>
                <a:latin typeface="Cambria"/>
                <a:cs typeface="Cambria"/>
              </a:rPr>
              <a:t>m</a:t>
            </a:r>
            <a:r>
              <a:rPr dirty="0" sz="2400" spc="-20">
                <a:solidFill>
                  <a:srgbClr val="005900"/>
                </a:solidFill>
                <a:latin typeface="Cambria"/>
                <a:cs typeface="Cambria"/>
              </a:rPr>
              <a:t>e</a:t>
            </a:r>
            <a:r>
              <a:rPr dirty="0" sz="2400" spc="-50">
                <a:solidFill>
                  <a:srgbClr val="005900"/>
                </a:solidFill>
                <a:latin typeface="Cambria"/>
                <a:cs typeface="Cambria"/>
              </a:rPr>
              <a:t>l</a:t>
            </a:r>
            <a:r>
              <a:rPr dirty="0" sz="2400" spc="-15">
                <a:solidFill>
                  <a:srgbClr val="005900"/>
                </a:solidFill>
                <a:latin typeface="Cambria"/>
                <a:cs typeface="Cambria"/>
              </a:rPr>
              <a:t>y</a:t>
            </a:r>
            <a:r>
              <a:rPr dirty="0" sz="2400">
                <a:solidFill>
                  <a:srgbClr val="005900"/>
                </a:solidFill>
                <a:latin typeface="Cambria"/>
                <a:cs typeface="Cambria"/>
              </a:rPr>
              <a:t> m</a:t>
            </a:r>
            <a:r>
              <a:rPr dirty="0" sz="2400" spc="-20">
                <a:solidFill>
                  <a:srgbClr val="005900"/>
                </a:solidFill>
                <a:latin typeface="Cambria"/>
                <a:cs typeface="Cambria"/>
              </a:rPr>
              <a:t>anne</a:t>
            </a:r>
            <a:r>
              <a:rPr dirty="0" sz="2400" spc="-10">
                <a:solidFill>
                  <a:srgbClr val="005900"/>
                </a:solidFill>
                <a:latin typeface="Cambria"/>
                <a:cs typeface="Cambria"/>
              </a:rPr>
              <a:t>r</a:t>
            </a:r>
            <a:r>
              <a:rPr dirty="0" sz="2400" spc="5">
                <a:solidFill>
                  <a:srgbClr val="005900"/>
                </a:solidFill>
                <a:latin typeface="Cambria"/>
                <a:cs typeface="Cambria"/>
              </a:rPr>
              <a:t> </a:t>
            </a:r>
            <a:r>
              <a:rPr dirty="0" sz="2400" spc="-25">
                <a:solidFill>
                  <a:srgbClr val="005900"/>
                </a:solidFill>
                <a:latin typeface="Cambria"/>
                <a:cs typeface="Cambria"/>
              </a:rPr>
              <a:t>w</a:t>
            </a:r>
            <a:r>
              <a:rPr dirty="0" sz="2400" spc="-15">
                <a:solidFill>
                  <a:srgbClr val="005900"/>
                </a:solidFill>
                <a:latin typeface="Cambria"/>
                <a:cs typeface="Cambria"/>
              </a:rPr>
              <a:t>h</a:t>
            </a:r>
            <a:r>
              <a:rPr dirty="0" sz="2400" spc="-20">
                <a:solidFill>
                  <a:srgbClr val="005900"/>
                </a:solidFill>
                <a:latin typeface="Cambria"/>
                <a:cs typeface="Cambria"/>
              </a:rPr>
              <a:t>e</a:t>
            </a:r>
            <a:r>
              <a:rPr dirty="0" sz="2400" spc="-15">
                <a:solidFill>
                  <a:srgbClr val="005900"/>
                </a:solidFill>
                <a:latin typeface="Cambria"/>
                <a:cs typeface="Cambria"/>
              </a:rPr>
              <a:t>n</a:t>
            </a:r>
            <a:r>
              <a:rPr dirty="0" sz="2400">
                <a:solidFill>
                  <a:srgbClr val="005900"/>
                </a:solidFill>
                <a:latin typeface="Cambria"/>
                <a:cs typeface="Cambria"/>
              </a:rPr>
              <a:t> </a:t>
            </a:r>
            <a:r>
              <a:rPr dirty="0" sz="2400" spc="-15">
                <a:solidFill>
                  <a:srgbClr val="005900"/>
                </a:solidFill>
                <a:latin typeface="Cambria"/>
                <a:cs typeface="Cambria"/>
              </a:rPr>
              <a:t>pi</a:t>
            </a:r>
            <a:r>
              <a:rPr dirty="0" sz="2400" spc="-5">
                <a:solidFill>
                  <a:srgbClr val="005900"/>
                </a:solidFill>
                <a:latin typeface="Cambria"/>
                <a:cs typeface="Cambria"/>
              </a:rPr>
              <a:t>c</a:t>
            </a:r>
            <a:r>
              <a:rPr dirty="0" sz="2400">
                <a:solidFill>
                  <a:srgbClr val="005900"/>
                </a:solidFill>
                <a:latin typeface="Cambria"/>
                <a:cs typeface="Cambria"/>
              </a:rPr>
              <a:t>k</a:t>
            </a:r>
            <a:r>
              <a:rPr dirty="0" sz="2400" spc="-5">
                <a:solidFill>
                  <a:srgbClr val="005900"/>
                </a:solidFill>
                <a:latin typeface="Cambria"/>
                <a:cs typeface="Cambria"/>
              </a:rPr>
              <a:t>in</a:t>
            </a:r>
            <a:r>
              <a:rPr dirty="0" sz="2400">
                <a:solidFill>
                  <a:srgbClr val="005900"/>
                </a:solidFill>
                <a:latin typeface="Cambria"/>
                <a:cs typeface="Cambria"/>
              </a:rPr>
              <a:t>g up</a:t>
            </a:r>
            <a:r>
              <a:rPr dirty="0" sz="2400" spc="-5">
                <a:solidFill>
                  <a:srgbClr val="005900"/>
                </a:solidFill>
                <a:latin typeface="Cambria"/>
                <a:cs typeface="Cambria"/>
              </a:rPr>
              <a:t> and</a:t>
            </a:r>
            <a:r>
              <a:rPr dirty="0" sz="2400" spc="-5">
                <a:solidFill>
                  <a:srgbClr val="005900"/>
                </a:solidFill>
                <a:latin typeface="Cambria"/>
                <a:cs typeface="Cambria"/>
              </a:rPr>
              <a:t> </a:t>
            </a:r>
            <a:r>
              <a:rPr dirty="0" sz="2400" spc="-15">
                <a:solidFill>
                  <a:srgbClr val="005900"/>
                </a:solidFill>
                <a:latin typeface="Cambria"/>
                <a:cs typeface="Cambria"/>
              </a:rPr>
              <a:t>d</a:t>
            </a:r>
            <a:r>
              <a:rPr dirty="0" sz="2400" spc="-20">
                <a:solidFill>
                  <a:srgbClr val="005900"/>
                </a:solidFill>
                <a:latin typeface="Cambria"/>
                <a:cs typeface="Cambria"/>
              </a:rPr>
              <a:t>e</a:t>
            </a:r>
            <a:r>
              <a:rPr dirty="0" sz="2400">
                <a:solidFill>
                  <a:srgbClr val="005900"/>
                </a:solidFill>
                <a:latin typeface="Cambria"/>
                <a:cs typeface="Cambria"/>
              </a:rPr>
              <a:t>l</a:t>
            </a:r>
            <a:r>
              <a:rPr dirty="0" sz="2400" spc="-60">
                <a:solidFill>
                  <a:srgbClr val="005900"/>
                </a:solidFill>
                <a:latin typeface="Cambria"/>
                <a:cs typeface="Cambria"/>
              </a:rPr>
              <a:t>iv</a:t>
            </a:r>
            <a:r>
              <a:rPr dirty="0" sz="2400" spc="-15">
                <a:solidFill>
                  <a:srgbClr val="005900"/>
                </a:solidFill>
                <a:latin typeface="Cambria"/>
                <a:cs typeface="Cambria"/>
              </a:rPr>
              <a:t>eri</a:t>
            </a:r>
            <a:r>
              <a:rPr dirty="0" sz="2400" spc="-5">
                <a:solidFill>
                  <a:srgbClr val="005900"/>
                </a:solidFill>
                <a:latin typeface="Cambria"/>
                <a:cs typeface="Cambria"/>
              </a:rPr>
              <a:t>n</a:t>
            </a:r>
            <a:r>
              <a:rPr dirty="0" sz="2400">
                <a:solidFill>
                  <a:srgbClr val="005900"/>
                </a:solidFill>
                <a:latin typeface="Cambria"/>
                <a:cs typeface="Cambria"/>
              </a:rPr>
              <a:t>g </a:t>
            </a:r>
            <a:r>
              <a:rPr dirty="0" sz="2400" spc="-20">
                <a:solidFill>
                  <a:srgbClr val="005900"/>
                </a:solidFill>
                <a:latin typeface="Cambria"/>
                <a:cs typeface="Cambria"/>
              </a:rPr>
              <a:t>o</a:t>
            </a:r>
            <a:r>
              <a:rPr dirty="0" sz="2400" spc="-50">
                <a:solidFill>
                  <a:srgbClr val="005900"/>
                </a:solidFill>
                <a:latin typeface="Cambria"/>
                <a:cs typeface="Cambria"/>
              </a:rPr>
              <a:t>r</a:t>
            </a:r>
            <a:r>
              <a:rPr dirty="0" sz="2400" spc="-15">
                <a:solidFill>
                  <a:srgbClr val="005900"/>
                </a:solidFill>
                <a:latin typeface="Cambria"/>
                <a:cs typeface="Cambria"/>
              </a:rPr>
              <a:t>d</a:t>
            </a:r>
            <a:r>
              <a:rPr dirty="0" sz="2400" spc="-20">
                <a:solidFill>
                  <a:srgbClr val="005900"/>
                </a:solidFill>
                <a:latin typeface="Cambria"/>
                <a:cs typeface="Cambria"/>
              </a:rPr>
              <a:t>er</a:t>
            </a:r>
            <a:r>
              <a:rPr dirty="0" sz="2400" spc="-15">
                <a:solidFill>
                  <a:srgbClr val="005900"/>
                </a:solidFill>
                <a:latin typeface="Cambria"/>
                <a:cs typeface="Cambria"/>
              </a:rPr>
              <a:t>s</a:t>
            </a:r>
            <a:r>
              <a:rPr dirty="0" sz="2400" spc="-10" b="1">
                <a:solidFill>
                  <a:srgbClr val="005900"/>
                </a:solidFill>
                <a:latin typeface="Cambria"/>
                <a:cs typeface="Cambria"/>
              </a:rPr>
              <a:t>.</a:t>
            </a:r>
            <a:endParaRPr sz="2400">
              <a:latin typeface="Cambria"/>
              <a:cs typeface="Cambria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500">
              <a:latin typeface="Times New Roman"/>
              <a:cs typeface="Times New Roman"/>
            </a:endParaRPr>
          </a:p>
          <a:p>
            <a:pPr algn="just" marL="12700">
              <a:lnSpc>
                <a:spcPct val="100000"/>
              </a:lnSpc>
            </a:pPr>
            <a:r>
              <a:rPr dirty="0" sz="2400" spc="-105" b="1">
                <a:solidFill>
                  <a:srgbClr val="005900"/>
                </a:solidFill>
                <a:latin typeface="Cambria"/>
                <a:cs typeface="Cambria"/>
              </a:rPr>
              <a:t>F</a:t>
            </a:r>
            <a:r>
              <a:rPr dirty="0" sz="2400" spc="-5" b="1">
                <a:solidFill>
                  <a:srgbClr val="005900"/>
                </a:solidFill>
                <a:latin typeface="Cambria"/>
                <a:cs typeface="Cambria"/>
              </a:rPr>
              <a:t>a</a:t>
            </a:r>
            <a:r>
              <a:rPr dirty="0" sz="2400" b="1">
                <a:solidFill>
                  <a:srgbClr val="005900"/>
                </a:solidFill>
                <a:latin typeface="Cambria"/>
                <a:cs typeface="Cambria"/>
              </a:rPr>
              <a:t>i</a:t>
            </a:r>
            <a:r>
              <a:rPr dirty="0" sz="2400" spc="-5" b="1">
                <a:solidFill>
                  <a:srgbClr val="005900"/>
                </a:solidFill>
                <a:latin typeface="Cambria"/>
                <a:cs typeface="Cambria"/>
              </a:rPr>
              <a:t>l</a:t>
            </a:r>
            <a:r>
              <a:rPr dirty="0" sz="2400" b="1">
                <a:solidFill>
                  <a:srgbClr val="005900"/>
                </a:solidFill>
                <a:latin typeface="Cambria"/>
                <a:cs typeface="Cambria"/>
              </a:rPr>
              <a:t>u</a:t>
            </a:r>
            <a:r>
              <a:rPr dirty="0" sz="2400" spc="-35" b="1">
                <a:solidFill>
                  <a:srgbClr val="005900"/>
                </a:solidFill>
                <a:latin typeface="Cambria"/>
                <a:cs typeface="Cambria"/>
              </a:rPr>
              <a:t>r</a:t>
            </a:r>
            <a:r>
              <a:rPr dirty="0" sz="2400" spc="-15" b="1">
                <a:solidFill>
                  <a:srgbClr val="005900"/>
                </a:solidFill>
                <a:latin typeface="Cambria"/>
                <a:cs typeface="Cambria"/>
              </a:rPr>
              <a:t>e</a:t>
            </a:r>
            <a:r>
              <a:rPr dirty="0" sz="2400" b="1">
                <a:solidFill>
                  <a:srgbClr val="005900"/>
                </a:solidFill>
                <a:latin typeface="Cambria"/>
                <a:cs typeface="Cambria"/>
              </a:rPr>
              <a:t> </a:t>
            </a:r>
            <a:r>
              <a:rPr dirty="0" sz="2400" spc="-40" b="1">
                <a:solidFill>
                  <a:srgbClr val="005900"/>
                </a:solidFill>
                <a:latin typeface="Cambria"/>
                <a:cs typeface="Cambria"/>
              </a:rPr>
              <a:t>t</a:t>
            </a:r>
            <a:r>
              <a:rPr dirty="0" sz="2400" b="1">
                <a:solidFill>
                  <a:srgbClr val="005900"/>
                </a:solidFill>
                <a:latin typeface="Cambria"/>
                <a:cs typeface="Cambria"/>
              </a:rPr>
              <a:t>o</a:t>
            </a:r>
            <a:r>
              <a:rPr dirty="0" sz="2400" spc="-5" b="1">
                <a:solidFill>
                  <a:srgbClr val="005900"/>
                </a:solidFill>
                <a:latin typeface="Cambria"/>
                <a:cs typeface="Cambria"/>
              </a:rPr>
              <a:t> </a:t>
            </a:r>
            <a:r>
              <a:rPr dirty="0" sz="2400" b="1">
                <a:solidFill>
                  <a:srgbClr val="005900"/>
                </a:solidFill>
                <a:latin typeface="Cambria"/>
                <a:cs typeface="Cambria"/>
              </a:rPr>
              <a:t>do</a:t>
            </a:r>
            <a:r>
              <a:rPr dirty="0" sz="2400" spc="-5" b="1">
                <a:solidFill>
                  <a:srgbClr val="005900"/>
                </a:solidFill>
                <a:latin typeface="Cambria"/>
                <a:cs typeface="Cambria"/>
              </a:rPr>
              <a:t> </a:t>
            </a:r>
            <a:r>
              <a:rPr dirty="0" sz="2400" b="1">
                <a:solidFill>
                  <a:srgbClr val="005900"/>
                </a:solidFill>
                <a:latin typeface="Cambria"/>
                <a:cs typeface="Cambria"/>
              </a:rPr>
              <a:t>so</a:t>
            </a:r>
            <a:r>
              <a:rPr dirty="0" sz="2400" spc="-15" b="1">
                <a:solidFill>
                  <a:srgbClr val="005900"/>
                </a:solidFill>
                <a:latin typeface="Cambria"/>
                <a:cs typeface="Cambria"/>
              </a:rPr>
              <a:t> </a:t>
            </a:r>
            <a:r>
              <a:rPr dirty="0" sz="2400" spc="-5" b="1">
                <a:solidFill>
                  <a:srgbClr val="005900"/>
                </a:solidFill>
                <a:latin typeface="Cambria"/>
                <a:cs typeface="Cambria"/>
              </a:rPr>
              <a:t>w</a:t>
            </a:r>
            <a:r>
              <a:rPr dirty="0" sz="2400" b="1">
                <a:solidFill>
                  <a:srgbClr val="005900"/>
                </a:solidFill>
                <a:latin typeface="Cambria"/>
                <a:cs typeface="Cambria"/>
              </a:rPr>
              <a:t>i</a:t>
            </a:r>
            <a:r>
              <a:rPr dirty="0" sz="2400" spc="-5" b="1">
                <a:solidFill>
                  <a:srgbClr val="005900"/>
                </a:solidFill>
                <a:latin typeface="Cambria"/>
                <a:cs typeface="Cambria"/>
              </a:rPr>
              <a:t>l</a:t>
            </a:r>
            <a:r>
              <a:rPr dirty="0" sz="2400" b="1">
                <a:solidFill>
                  <a:srgbClr val="005900"/>
                </a:solidFill>
                <a:latin typeface="Cambria"/>
                <a:cs typeface="Cambria"/>
              </a:rPr>
              <a:t>l</a:t>
            </a:r>
            <a:r>
              <a:rPr dirty="0" sz="2400" spc="-15" b="1">
                <a:solidFill>
                  <a:srgbClr val="005900"/>
                </a:solidFill>
                <a:latin typeface="Cambria"/>
                <a:cs typeface="Cambria"/>
              </a:rPr>
              <a:t> </a:t>
            </a:r>
            <a:r>
              <a:rPr dirty="0" sz="2400" spc="-15" b="1">
                <a:solidFill>
                  <a:srgbClr val="005900"/>
                </a:solidFill>
                <a:latin typeface="Cambria"/>
                <a:cs typeface="Cambria"/>
              </a:rPr>
              <a:t>c</a:t>
            </a:r>
            <a:r>
              <a:rPr dirty="0" sz="2400" spc="-20" b="1">
                <a:solidFill>
                  <a:srgbClr val="005900"/>
                </a:solidFill>
                <a:latin typeface="Cambria"/>
                <a:cs typeface="Cambria"/>
              </a:rPr>
              <a:t>a</a:t>
            </a:r>
            <a:r>
              <a:rPr dirty="0" sz="2400" b="1">
                <a:solidFill>
                  <a:srgbClr val="005900"/>
                </a:solidFill>
                <a:latin typeface="Cambria"/>
                <a:cs typeface="Cambria"/>
              </a:rPr>
              <a:t>u</a:t>
            </a:r>
            <a:r>
              <a:rPr dirty="0" sz="2400" spc="-15" b="1">
                <a:solidFill>
                  <a:srgbClr val="005900"/>
                </a:solidFill>
                <a:latin typeface="Cambria"/>
                <a:cs typeface="Cambria"/>
              </a:rPr>
              <a:t>se</a:t>
            </a:r>
            <a:r>
              <a:rPr dirty="0" sz="2400" spc="-5" b="1">
                <a:solidFill>
                  <a:srgbClr val="005900"/>
                </a:solidFill>
                <a:latin typeface="Cambria"/>
                <a:cs typeface="Cambria"/>
              </a:rPr>
              <a:t> </a:t>
            </a:r>
            <a:r>
              <a:rPr dirty="0" sz="2400" b="1">
                <a:solidFill>
                  <a:srgbClr val="005900"/>
                </a:solidFill>
                <a:latin typeface="Cambria"/>
                <a:cs typeface="Cambria"/>
              </a:rPr>
              <a:t>p</a:t>
            </a:r>
            <a:r>
              <a:rPr dirty="0" sz="2400" spc="-35" b="1">
                <a:solidFill>
                  <a:srgbClr val="005900"/>
                </a:solidFill>
                <a:latin typeface="Cambria"/>
                <a:cs typeface="Cambria"/>
              </a:rPr>
              <a:t>r</a:t>
            </a:r>
            <a:r>
              <a:rPr dirty="0" sz="2400" b="1">
                <a:solidFill>
                  <a:srgbClr val="005900"/>
                </a:solidFill>
                <a:latin typeface="Cambria"/>
                <a:cs typeface="Cambria"/>
              </a:rPr>
              <a:t>ob</a:t>
            </a:r>
            <a:r>
              <a:rPr dirty="0" sz="2400" spc="-5" b="1">
                <a:solidFill>
                  <a:srgbClr val="005900"/>
                </a:solidFill>
                <a:latin typeface="Cambria"/>
                <a:cs typeface="Cambria"/>
              </a:rPr>
              <a:t>l</a:t>
            </a:r>
            <a:r>
              <a:rPr dirty="0" sz="2400" spc="-20" b="1">
                <a:solidFill>
                  <a:srgbClr val="005900"/>
                </a:solidFill>
                <a:latin typeface="Cambria"/>
                <a:cs typeface="Cambria"/>
              </a:rPr>
              <a:t>e</a:t>
            </a:r>
            <a:r>
              <a:rPr dirty="0" sz="2400" spc="-5" b="1">
                <a:solidFill>
                  <a:srgbClr val="005900"/>
                </a:solidFill>
                <a:latin typeface="Cambria"/>
                <a:cs typeface="Cambria"/>
              </a:rPr>
              <a:t>m</a:t>
            </a:r>
            <a:r>
              <a:rPr dirty="0" sz="2400" spc="-10" b="1">
                <a:solidFill>
                  <a:srgbClr val="005900"/>
                </a:solidFill>
                <a:latin typeface="Cambria"/>
                <a:cs typeface="Cambria"/>
              </a:rPr>
              <a:t>s.</a:t>
            </a:r>
            <a:endParaRPr sz="2400">
              <a:latin typeface="Cambria"/>
              <a:cs typeface="Cambria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605027" y="1052322"/>
            <a:ext cx="5647943" cy="498957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2476119" y="3665601"/>
            <a:ext cx="2288540" cy="530860"/>
          </a:xfrm>
          <a:custGeom>
            <a:avLst/>
            <a:gdLst/>
            <a:ahLst/>
            <a:cxnLst/>
            <a:rect l="l" t="t" r="r" b="b"/>
            <a:pathLst>
              <a:path w="2288540" h="530860">
                <a:moveTo>
                  <a:pt x="265175" y="0"/>
                </a:moveTo>
                <a:lnTo>
                  <a:pt x="0" y="265176"/>
                </a:lnTo>
                <a:lnTo>
                  <a:pt x="265175" y="530352"/>
                </a:lnTo>
                <a:lnTo>
                  <a:pt x="265175" y="397764"/>
                </a:lnTo>
                <a:lnTo>
                  <a:pt x="2288286" y="397764"/>
                </a:lnTo>
                <a:lnTo>
                  <a:pt x="2288286" y="132588"/>
                </a:lnTo>
                <a:lnTo>
                  <a:pt x="265175" y="132588"/>
                </a:lnTo>
                <a:lnTo>
                  <a:pt x="265175" y="0"/>
                </a:lnTo>
                <a:close/>
              </a:path>
            </a:pathLst>
          </a:custGeom>
          <a:solidFill>
            <a:srgbClr val="70AD4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2476119" y="3665601"/>
            <a:ext cx="2288540" cy="530860"/>
          </a:xfrm>
          <a:custGeom>
            <a:avLst/>
            <a:gdLst/>
            <a:ahLst/>
            <a:cxnLst/>
            <a:rect l="l" t="t" r="r" b="b"/>
            <a:pathLst>
              <a:path w="2288540" h="530860">
                <a:moveTo>
                  <a:pt x="2288286" y="132588"/>
                </a:moveTo>
                <a:lnTo>
                  <a:pt x="265175" y="132588"/>
                </a:lnTo>
                <a:lnTo>
                  <a:pt x="265175" y="0"/>
                </a:lnTo>
                <a:lnTo>
                  <a:pt x="0" y="265176"/>
                </a:lnTo>
                <a:lnTo>
                  <a:pt x="265175" y="530352"/>
                </a:lnTo>
                <a:lnTo>
                  <a:pt x="265175" y="397764"/>
                </a:lnTo>
                <a:lnTo>
                  <a:pt x="2288286" y="397764"/>
                </a:lnTo>
                <a:lnTo>
                  <a:pt x="2288286" y="132588"/>
                </a:lnTo>
                <a:close/>
              </a:path>
            </a:pathLst>
          </a:custGeom>
          <a:ln w="12700">
            <a:solidFill>
              <a:srgbClr val="2F528F"/>
            </a:solidFill>
          </a:ln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628650">
              <a:lnSpc>
                <a:spcPct val="100000"/>
              </a:lnSpc>
            </a:pPr>
            <a:r>
              <a:rPr dirty="0" spc="-90"/>
              <a:t>P</a:t>
            </a:r>
            <a:r>
              <a:rPr dirty="0" spc="-125"/>
              <a:t>a</a:t>
            </a:r>
            <a:r>
              <a:rPr dirty="0"/>
              <a:t>y</a:t>
            </a:r>
            <a:r>
              <a:rPr dirty="0" spc="-5"/>
              <a:t>m</a:t>
            </a:r>
            <a:r>
              <a:rPr dirty="0"/>
              <a:t>ent</a:t>
            </a:r>
          </a:p>
        </p:txBody>
      </p:sp>
      <p:sp>
        <p:nvSpPr>
          <p:cNvPr id="3" name="object 3"/>
          <p:cNvSpPr/>
          <p:nvPr/>
        </p:nvSpPr>
        <p:spPr>
          <a:xfrm>
            <a:off x="5429250" y="7424928"/>
            <a:ext cx="1428749" cy="59969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550807" y="1406790"/>
            <a:ext cx="5699125" cy="43535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128270">
              <a:lnSpc>
                <a:spcPct val="100000"/>
              </a:lnSpc>
            </a:pPr>
            <a:r>
              <a:rPr dirty="0" sz="2400" spc="-5">
                <a:solidFill>
                  <a:srgbClr val="005900"/>
                </a:solidFill>
                <a:latin typeface="Cambria"/>
                <a:cs typeface="Cambria"/>
              </a:rPr>
              <a:t>A</a:t>
            </a:r>
            <a:r>
              <a:rPr dirty="0" sz="2400">
                <a:solidFill>
                  <a:srgbClr val="005900"/>
                </a:solidFill>
                <a:latin typeface="Cambria"/>
                <a:cs typeface="Cambria"/>
              </a:rPr>
              <a:t>ll</a:t>
            </a:r>
            <a:r>
              <a:rPr dirty="0" sz="2400" spc="-5">
                <a:solidFill>
                  <a:srgbClr val="005900"/>
                </a:solidFill>
                <a:latin typeface="Cambria"/>
                <a:cs typeface="Cambria"/>
              </a:rPr>
              <a:t> t</a:t>
            </a:r>
            <a:r>
              <a:rPr dirty="0" sz="2400" spc="-55">
                <a:solidFill>
                  <a:srgbClr val="005900"/>
                </a:solidFill>
                <a:latin typeface="Cambria"/>
                <a:cs typeface="Cambria"/>
              </a:rPr>
              <a:t>r</a:t>
            </a:r>
            <a:r>
              <a:rPr dirty="0" sz="2400" spc="-5">
                <a:solidFill>
                  <a:srgbClr val="005900"/>
                </a:solidFill>
                <a:latin typeface="Cambria"/>
                <a:cs typeface="Cambria"/>
              </a:rPr>
              <a:t>an</a:t>
            </a:r>
            <a:r>
              <a:rPr dirty="0" sz="2400" spc="-15">
                <a:solidFill>
                  <a:srgbClr val="005900"/>
                </a:solidFill>
                <a:latin typeface="Cambria"/>
                <a:cs typeface="Cambria"/>
              </a:rPr>
              <a:t>s</a:t>
            </a:r>
            <a:r>
              <a:rPr dirty="0" sz="2400" spc="-20">
                <a:solidFill>
                  <a:srgbClr val="005900"/>
                </a:solidFill>
                <a:latin typeface="Cambria"/>
                <a:cs typeface="Cambria"/>
              </a:rPr>
              <a:t>ac</a:t>
            </a:r>
            <a:r>
              <a:rPr dirty="0" sz="2400" spc="-5">
                <a:solidFill>
                  <a:srgbClr val="005900"/>
                </a:solidFill>
                <a:latin typeface="Cambria"/>
                <a:cs typeface="Cambria"/>
              </a:rPr>
              <a:t>t</a:t>
            </a:r>
            <a:r>
              <a:rPr dirty="0" sz="2400" spc="-15">
                <a:solidFill>
                  <a:srgbClr val="005900"/>
                </a:solidFill>
                <a:latin typeface="Cambria"/>
                <a:cs typeface="Cambria"/>
              </a:rPr>
              <a:t>io</a:t>
            </a:r>
            <a:r>
              <a:rPr dirty="0" sz="2400" spc="-5">
                <a:solidFill>
                  <a:srgbClr val="005900"/>
                </a:solidFill>
                <a:latin typeface="Cambria"/>
                <a:cs typeface="Cambria"/>
              </a:rPr>
              <a:t>n</a:t>
            </a:r>
            <a:r>
              <a:rPr dirty="0" sz="2400" spc="-15">
                <a:solidFill>
                  <a:srgbClr val="005900"/>
                </a:solidFill>
                <a:latin typeface="Cambria"/>
                <a:cs typeface="Cambria"/>
              </a:rPr>
              <a:t>s</a:t>
            </a:r>
            <a:r>
              <a:rPr dirty="0" sz="2400" spc="30">
                <a:solidFill>
                  <a:srgbClr val="005900"/>
                </a:solidFill>
                <a:latin typeface="Cambria"/>
                <a:cs typeface="Cambria"/>
              </a:rPr>
              <a:t> </a:t>
            </a:r>
            <a:r>
              <a:rPr dirty="0" sz="2400" spc="-5">
                <a:solidFill>
                  <a:srgbClr val="005900"/>
                </a:solidFill>
                <a:latin typeface="Cambria"/>
                <a:cs typeface="Cambria"/>
              </a:rPr>
              <a:t>a</a:t>
            </a:r>
            <a:r>
              <a:rPr dirty="0" sz="2400" spc="-50">
                <a:solidFill>
                  <a:srgbClr val="005900"/>
                </a:solidFill>
                <a:latin typeface="Cambria"/>
                <a:cs typeface="Cambria"/>
              </a:rPr>
              <a:t>r</a:t>
            </a:r>
            <a:r>
              <a:rPr dirty="0" sz="2400" spc="-15">
                <a:solidFill>
                  <a:srgbClr val="005900"/>
                </a:solidFill>
                <a:latin typeface="Cambria"/>
                <a:cs typeface="Cambria"/>
              </a:rPr>
              <a:t>e</a:t>
            </a:r>
            <a:r>
              <a:rPr dirty="0" sz="2400">
                <a:solidFill>
                  <a:srgbClr val="005900"/>
                </a:solidFill>
                <a:latin typeface="Cambria"/>
                <a:cs typeface="Cambria"/>
              </a:rPr>
              <a:t> m</a:t>
            </a:r>
            <a:r>
              <a:rPr dirty="0" sz="2400" spc="-5">
                <a:solidFill>
                  <a:srgbClr val="005900"/>
                </a:solidFill>
                <a:latin typeface="Cambria"/>
                <a:cs typeface="Cambria"/>
              </a:rPr>
              <a:t>a</a:t>
            </a:r>
            <a:r>
              <a:rPr dirty="0" sz="2400" spc="-15">
                <a:solidFill>
                  <a:srgbClr val="005900"/>
                </a:solidFill>
                <a:latin typeface="Cambria"/>
                <a:cs typeface="Cambria"/>
              </a:rPr>
              <a:t>de</a:t>
            </a:r>
            <a:r>
              <a:rPr dirty="0" sz="2400" spc="10">
                <a:solidFill>
                  <a:srgbClr val="005900"/>
                </a:solidFill>
                <a:latin typeface="Cambria"/>
                <a:cs typeface="Cambria"/>
              </a:rPr>
              <a:t> </a:t>
            </a:r>
            <a:r>
              <a:rPr dirty="0" sz="2400" spc="-15">
                <a:solidFill>
                  <a:srgbClr val="005900"/>
                </a:solidFill>
                <a:latin typeface="Cambria"/>
                <a:cs typeface="Cambria"/>
              </a:rPr>
              <a:t>d</a:t>
            </a:r>
            <a:r>
              <a:rPr dirty="0" sz="2400" spc="-15">
                <a:solidFill>
                  <a:srgbClr val="005900"/>
                </a:solidFill>
                <a:latin typeface="Cambria"/>
                <a:cs typeface="Cambria"/>
              </a:rPr>
              <a:t>i</a:t>
            </a:r>
            <a:r>
              <a:rPr dirty="0" sz="2400" spc="-50">
                <a:solidFill>
                  <a:srgbClr val="005900"/>
                </a:solidFill>
                <a:latin typeface="Cambria"/>
                <a:cs typeface="Cambria"/>
              </a:rPr>
              <a:t>r</a:t>
            </a:r>
            <a:r>
              <a:rPr dirty="0" sz="2400" spc="-20">
                <a:solidFill>
                  <a:srgbClr val="005900"/>
                </a:solidFill>
                <a:latin typeface="Cambria"/>
                <a:cs typeface="Cambria"/>
              </a:rPr>
              <a:t>ec</a:t>
            </a:r>
            <a:r>
              <a:rPr dirty="0" sz="2400" spc="-5">
                <a:solidFill>
                  <a:srgbClr val="005900"/>
                </a:solidFill>
                <a:latin typeface="Cambria"/>
                <a:cs typeface="Cambria"/>
              </a:rPr>
              <a:t>t</a:t>
            </a:r>
            <a:r>
              <a:rPr dirty="0" sz="2400" spc="-50">
                <a:solidFill>
                  <a:srgbClr val="005900"/>
                </a:solidFill>
                <a:latin typeface="Cambria"/>
                <a:cs typeface="Cambria"/>
              </a:rPr>
              <a:t>l</a:t>
            </a:r>
            <a:r>
              <a:rPr dirty="0" sz="2400" spc="-15">
                <a:solidFill>
                  <a:srgbClr val="005900"/>
                </a:solidFill>
                <a:latin typeface="Cambria"/>
                <a:cs typeface="Cambria"/>
              </a:rPr>
              <a:t>y</a:t>
            </a:r>
            <a:r>
              <a:rPr dirty="0" sz="2400" spc="5">
                <a:solidFill>
                  <a:srgbClr val="005900"/>
                </a:solidFill>
                <a:latin typeface="Cambria"/>
                <a:cs typeface="Cambria"/>
              </a:rPr>
              <a:t> </a:t>
            </a:r>
            <a:r>
              <a:rPr dirty="0" sz="2400" spc="-5">
                <a:solidFill>
                  <a:srgbClr val="005900"/>
                </a:solidFill>
                <a:latin typeface="Cambria"/>
                <a:cs typeface="Cambria"/>
              </a:rPr>
              <a:t>bet</a:t>
            </a:r>
            <a:r>
              <a:rPr dirty="0" sz="2400" spc="-30">
                <a:solidFill>
                  <a:srgbClr val="005900"/>
                </a:solidFill>
                <a:latin typeface="Cambria"/>
                <a:cs typeface="Cambria"/>
              </a:rPr>
              <a:t>w</a:t>
            </a:r>
            <a:r>
              <a:rPr dirty="0" sz="2400" spc="-20">
                <a:solidFill>
                  <a:srgbClr val="005900"/>
                </a:solidFill>
                <a:latin typeface="Cambria"/>
                <a:cs typeface="Cambria"/>
              </a:rPr>
              <a:t>ee</a:t>
            </a:r>
            <a:r>
              <a:rPr dirty="0" sz="2400">
                <a:solidFill>
                  <a:srgbClr val="005900"/>
                </a:solidFill>
                <a:latin typeface="Cambria"/>
                <a:cs typeface="Cambria"/>
              </a:rPr>
              <a:t>n</a:t>
            </a:r>
            <a:r>
              <a:rPr dirty="0" sz="2400">
                <a:solidFill>
                  <a:srgbClr val="005900"/>
                </a:solidFill>
                <a:latin typeface="Cambria"/>
                <a:cs typeface="Cambria"/>
              </a:rPr>
              <a:t> </a:t>
            </a:r>
            <a:r>
              <a:rPr dirty="0" sz="2400" spc="-5">
                <a:solidFill>
                  <a:srgbClr val="005900"/>
                </a:solidFill>
                <a:latin typeface="Cambria"/>
                <a:cs typeface="Cambria"/>
              </a:rPr>
              <a:t>S</a:t>
            </a:r>
            <a:r>
              <a:rPr dirty="0" sz="2400" spc="-30">
                <a:solidFill>
                  <a:srgbClr val="005900"/>
                </a:solidFill>
                <a:latin typeface="Cambria"/>
                <a:cs typeface="Cambria"/>
              </a:rPr>
              <a:t>t</a:t>
            </a:r>
            <a:r>
              <a:rPr dirty="0" sz="2400" spc="-20">
                <a:solidFill>
                  <a:srgbClr val="005900"/>
                </a:solidFill>
                <a:latin typeface="Cambria"/>
                <a:cs typeface="Cambria"/>
              </a:rPr>
              <a:t>o</a:t>
            </a:r>
            <a:r>
              <a:rPr dirty="0" sz="2400" spc="-50">
                <a:solidFill>
                  <a:srgbClr val="005900"/>
                </a:solidFill>
                <a:latin typeface="Cambria"/>
                <a:cs typeface="Cambria"/>
              </a:rPr>
              <a:t>r</a:t>
            </a:r>
            <a:r>
              <a:rPr dirty="0" sz="2400" spc="-15">
                <a:solidFill>
                  <a:srgbClr val="005900"/>
                </a:solidFill>
                <a:latin typeface="Cambria"/>
                <a:cs typeface="Cambria"/>
              </a:rPr>
              <a:t>e</a:t>
            </a:r>
            <a:r>
              <a:rPr dirty="0" sz="2400">
                <a:solidFill>
                  <a:srgbClr val="005900"/>
                </a:solidFill>
                <a:latin typeface="Cambria"/>
                <a:cs typeface="Cambria"/>
              </a:rPr>
              <a:t> </a:t>
            </a:r>
            <a:r>
              <a:rPr dirty="0" sz="2400" spc="-5">
                <a:solidFill>
                  <a:srgbClr val="005900"/>
                </a:solidFill>
                <a:latin typeface="Cambria"/>
                <a:cs typeface="Cambria"/>
              </a:rPr>
              <a:t>an</a:t>
            </a:r>
            <a:r>
              <a:rPr dirty="0" sz="2400" spc="-15">
                <a:solidFill>
                  <a:srgbClr val="005900"/>
                </a:solidFill>
                <a:latin typeface="Cambria"/>
                <a:cs typeface="Cambria"/>
              </a:rPr>
              <a:t>d</a:t>
            </a:r>
            <a:r>
              <a:rPr dirty="0" sz="2400" spc="10">
                <a:solidFill>
                  <a:srgbClr val="005900"/>
                </a:solidFill>
                <a:latin typeface="Cambria"/>
                <a:cs typeface="Cambria"/>
              </a:rPr>
              <a:t> </a:t>
            </a:r>
            <a:r>
              <a:rPr dirty="0" sz="2400" spc="-20">
                <a:solidFill>
                  <a:srgbClr val="005900"/>
                </a:solidFill>
                <a:latin typeface="Cambria"/>
                <a:cs typeface="Cambria"/>
              </a:rPr>
              <a:t>D</a:t>
            </a:r>
            <a:r>
              <a:rPr dirty="0" sz="2400" spc="-5">
                <a:solidFill>
                  <a:srgbClr val="005900"/>
                </a:solidFill>
                <a:latin typeface="Cambria"/>
                <a:cs typeface="Cambria"/>
              </a:rPr>
              <a:t>e</a:t>
            </a:r>
            <a:r>
              <a:rPr dirty="0" sz="2400">
                <a:solidFill>
                  <a:srgbClr val="005900"/>
                </a:solidFill>
                <a:latin typeface="Cambria"/>
                <a:cs typeface="Cambria"/>
              </a:rPr>
              <a:t>l</a:t>
            </a:r>
            <a:r>
              <a:rPr dirty="0" sz="2400" spc="-60">
                <a:solidFill>
                  <a:srgbClr val="005900"/>
                </a:solidFill>
                <a:latin typeface="Cambria"/>
                <a:cs typeface="Cambria"/>
              </a:rPr>
              <a:t>iv</a:t>
            </a:r>
            <a:r>
              <a:rPr dirty="0" sz="2400" spc="-20">
                <a:solidFill>
                  <a:srgbClr val="005900"/>
                </a:solidFill>
                <a:latin typeface="Cambria"/>
                <a:cs typeface="Cambria"/>
              </a:rPr>
              <a:t>er</a:t>
            </a:r>
            <a:r>
              <a:rPr dirty="0" sz="2400" spc="-15">
                <a:solidFill>
                  <a:srgbClr val="005900"/>
                </a:solidFill>
                <a:latin typeface="Cambria"/>
                <a:cs typeface="Cambria"/>
              </a:rPr>
              <a:t>y</a:t>
            </a:r>
            <a:r>
              <a:rPr dirty="0" sz="2400" spc="-5">
                <a:solidFill>
                  <a:srgbClr val="005900"/>
                </a:solidFill>
                <a:latin typeface="Cambria"/>
                <a:cs typeface="Cambria"/>
              </a:rPr>
              <a:t> </a:t>
            </a:r>
            <a:r>
              <a:rPr dirty="0" sz="2400" spc="-65">
                <a:solidFill>
                  <a:srgbClr val="005900"/>
                </a:solidFill>
                <a:latin typeface="Cambria"/>
                <a:cs typeface="Cambria"/>
              </a:rPr>
              <a:t>P</a:t>
            </a:r>
            <a:r>
              <a:rPr dirty="0" sz="2400" spc="-5">
                <a:solidFill>
                  <a:srgbClr val="005900"/>
                </a:solidFill>
                <a:latin typeface="Cambria"/>
                <a:cs typeface="Cambria"/>
              </a:rPr>
              <a:t>a</a:t>
            </a:r>
            <a:r>
              <a:rPr dirty="0" sz="2400" spc="-15">
                <a:solidFill>
                  <a:srgbClr val="005900"/>
                </a:solidFill>
                <a:latin typeface="Cambria"/>
                <a:cs typeface="Cambria"/>
              </a:rPr>
              <a:t>r</a:t>
            </a:r>
            <a:r>
              <a:rPr dirty="0" sz="2400" spc="-5">
                <a:solidFill>
                  <a:srgbClr val="005900"/>
                </a:solidFill>
                <a:latin typeface="Cambria"/>
                <a:cs typeface="Cambria"/>
              </a:rPr>
              <a:t>t</a:t>
            </a:r>
            <a:r>
              <a:rPr dirty="0" sz="2400" spc="-20">
                <a:solidFill>
                  <a:srgbClr val="005900"/>
                </a:solidFill>
                <a:latin typeface="Cambria"/>
                <a:cs typeface="Cambria"/>
              </a:rPr>
              <a:t>ne</a:t>
            </a:r>
            <a:r>
              <a:rPr dirty="0" sz="2400" spc="-250">
                <a:solidFill>
                  <a:srgbClr val="005900"/>
                </a:solidFill>
                <a:latin typeface="Cambria"/>
                <a:cs typeface="Cambria"/>
              </a:rPr>
              <a:t>r</a:t>
            </a:r>
            <a:r>
              <a:rPr dirty="0" sz="2400">
                <a:solidFill>
                  <a:srgbClr val="005900"/>
                </a:solidFill>
                <a:latin typeface="Cambria"/>
                <a:cs typeface="Cambria"/>
              </a:rPr>
              <a:t>.</a:t>
            </a:r>
            <a:endParaRPr sz="2400">
              <a:latin typeface="Cambria"/>
              <a:cs typeface="Cambria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500">
              <a:latin typeface="Times New Roman"/>
              <a:cs typeface="Times New Roman"/>
            </a:endParaRPr>
          </a:p>
          <a:p>
            <a:pPr marL="12700" marR="367030">
              <a:lnSpc>
                <a:spcPct val="100000"/>
              </a:lnSpc>
            </a:pPr>
            <a:r>
              <a:rPr dirty="0" sz="2400" spc="-65">
                <a:solidFill>
                  <a:srgbClr val="005900"/>
                </a:solidFill>
                <a:latin typeface="Cambria"/>
                <a:cs typeface="Cambria"/>
              </a:rPr>
              <a:t>P</a:t>
            </a:r>
            <a:r>
              <a:rPr dirty="0" sz="2400" spc="-50">
                <a:solidFill>
                  <a:srgbClr val="005900"/>
                </a:solidFill>
                <a:latin typeface="Cambria"/>
                <a:cs typeface="Cambria"/>
              </a:rPr>
              <a:t>a</a:t>
            </a:r>
            <a:r>
              <a:rPr dirty="0" sz="2400" spc="-15">
                <a:solidFill>
                  <a:srgbClr val="005900"/>
                </a:solidFill>
                <a:latin typeface="Cambria"/>
                <a:cs typeface="Cambria"/>
              </a:rPr>
              <a:t>y</a:t>
            </a:r>
            <a:r>
              <a:rPr dirty="0" sz="2400">
                <a:solidFill>
                  <a:srgbClr val="005900"/>
                </a:solidFill>
                <a:latin typeface="Cambria"/>
                <a:cs typeface="Cambria"/>
              </a:rPr>
              <a:t>m</a:t>
            </a:r>
            <a:r>
              <a:rPr dirty="0" sz="2400" spc="-5">
                <a:solidFill>
                  <a:srgbClr val="005900"/>
                </a:solidFill>
                <a:latin typeface="Cambria"/>
                <a:cs typeface="Cambria"/>
              </a:rPr>
              <a:t>en</a:t>
            </a:r>
            <a:r>
              <a:rPr dirty="0" sz="2400">
                <a:solidFill>
                  <a:srgbClr val="005900"/>
                </a:solidFill>
                <a:latin typeface="Cambria"/>
                <a:cs typeface="Cambria"/>
              </a:rPr>
              <a:t>t</a:t>
            </a:r>
            <a:r>
              <a:rPr dirty="0" sz="2400" spc="5">
                <a:solidFill>
                  <a:srgbClr val="005900"/>
                </a:solidFill>
                <a:latin typeface="Cambria"/>
                <a:cs typeface="Cambria"/>
              </a:rPr>
              <a:t> </a:t>
            </a:r>
            <a:r>
              <a:rPr dirty="0" sz="2400" spc="-15">
                <a:solidFill>
                  <a:srgbClr val="005900"/>
                </a:solidFill>
                <a:latin typeface="Cambria"/>
                <a:cs typeface="Cambria"/>
              </a:rPr>
              <a:t>i</a:t>
            </a:r>
            <a:r>
              <a:rPr dirty="0" sz="2400" spc="-15">
                <a:solidFill>
                  <a:srgbClr val="005900"/>
                </a:solidFill>
                <a:latin typeface="Cambria"/>
                <a:cs typeface="Cambria"/>
              </a:rPr>
              <a:t>s</a:t>
            </a:r>
            <a:r>
              <a:rPr dirty="0" sz="2400">
                <a:solidFill>
                  <a:srgbClr val="005900"/>
                </a:solidFill>
                <a:latin typeface="Cambria"/>
                <a:cs typeface="Cambria"/>
              </a:rPr>
              <a:t> </a:t>
            </a:r>
            <a:r>
              <a:rPr dirty="0" sz="2400" spc="-30">
                <a:solidFill>
                  <a:srgbClr val="005900"/>
                </a:solidFill>
                <a:latin typeface="Cambria"/>
                <a:cs typeface="Cambria"/>
              </a:rPr>
              <a:t>t</a:t>
            </a:r>
            <a:r>
              <a:rPr dirty="0" sz="2400" spc="-15">
                <a:solidFill>
                  <a:srgbClr val="005900"/>
                </a:solidFill>
                <a:latin typeface="Cambria"/>
                <a:cs typeface="Cambria"/>
              </a:rPr>
              <a:t>o</a:t>
            </a:r>
            <a:r>
              <a:rPr dirty="0" sz="2400">
                <a:solidFill>
                  <a:srgbClr val="005900"/>
                </a:solidFill>
                <a:latin typeface="Cambria"/>
                <a:cs typeface="Cambria"/>
              </a:rPr>
              <a:t> b</a:t>
            </a:r>
            <a:r>
              <a:rPr dirty="0" sz="2400" spc="-15">
                <a:solidFill>
                  <a:srgbClr val="005900"/>
                </a:solidFill>
                <a:latin typeface="Cambria"/>
                <a:cs typeface="Cambria"/>
              </a:rPr>
              <a:t>e</a:t>
            </a:r>
            <a:r>
              <a:rPr dirty="0" sz="2400" spc="-5">
                <a:solidFill>
                  <a:srgbClr val="005900"/>
                </a:solidFill>
                <a:latin typeface="Cambria"/>
                <a:cs typeface="Cambria"/>
              </a:rPr>
              <a:t> </a:t>
            </a:r>
            <a:r>
              <a:rPr dirty="0" sz="2400">
                <a:solidFill>
                  <a:srgbClr val="005900"/>
                </a:solidFill>
                <a:latin typeface="Cambria"/>
                <a:cs typeface="Cambria"/>
              </a:rPr>
              <a:t>m</a:t>
            </a:r>
            <a:r>
              <a:rPr dirty="0" sz="2400" spc="-20">
                <a:solidFill>
                  <a:srgbClr val="005900"/>
                </a:solidFill>
                <a:latin typeface="Cambria"/>
                <a:cs typeface="Cambria"/>
              </a:rPr>
              <a:t>a</a:t>
            </a:r>
            <a:r>
              <a:rPr dirty="0" sz="2400" spc="-15">
                <a:solidFill>
                  <a:srgbClr val="005900"/>
                </a:solidFill>
                <a:latin typeface="Cambria"/>
                <a:cs typeface="Cambria"/>
              </a:rPr>
              <a:t>de</a:t>
            </a:r>
            <a:r>
              <a:rPr dirty="0" sz="2400" spc="15">
                <a:solidFill>
                  <a:srgbClr val="005900"/>
                </a:solidFill>
                <a:latin typeface="Cambria"/>
                <a:cs typeface="Cambria"/>
              </a:rPr>
              <a:t> </a:t>
            </a:r>
            <a:r>
              <a:rPr dirty="0" sz="2400">
                <a:solidFill>
                  <a:srgbClr val="005900"/>
                </a:solidFill>
                <a:latin typeface="Cambria"/>
                <a:cs typeface="Cambria"/>
              </a:rPr>
              <a:t>u</a:t>
            </a:r>
            <a:r>
              <a:rPr dirty="0" sz="2400" spc="-5">
                <a:solidFill>
                  <a:srgbClr val="005900"/>
                </a:solidFill>
                <a:latin typeface="Cambria"/>
                <a:cs typeface="Cambria"/>
              </a:rPr>
              <a:t>po</a:t>
            </a:r>
            <a:r>
              <a:rPr dirty="0" sz="2400">
                <a:solidFill>
                  <a:srgbClr val="005900"/>
                </a:solidFill>
                <a:latin typeface="Cambria"/>
                <a:cs typeface="Cambria"/>
              </a:rPr>
              <a:t>n</a:t>
            </a:r>
            <a:r>
              <a:rPr dirty="0" sz="2400" spc="-5">
                <a:solidFill>
                  <a:srgbClr val="005900"/>
                </a:solidFill>
                <a:latin typeface="Cambria"/>
                <a:cs typeface="Cambria"/>
              </a:rPr>
              <a:t> co</a:t>
            </a:r>
            <a:r>
              <a:rPr dirty="0" sz="2400">
                <a:solidFill>
                  <a:srgbClr val="005900"/>
                </a:solidFill>
                <a:latin typeface="Cambria"/>
                <a:cs typeface="Cambria"/>
              </a:rPr>
              <a:t>ll</a:t>
            </a:r>
            <a:r>
              <a:rPr dirty="0" sz="2400" spc="-15">
                <a:solidFill>
                  <a:srgbClr val="005900"/>
                </a:solidFill>
                <a:latin typeface="Cambria"/>
                <a:cs typeface="Cambria"/>
              </a:rPr>
              <a:t>ectio</a:t>
            </a:r>
            <a:r>
              <a:rPr dirty="0" sz="2400" spc="-15">
                <a:solidFill>
                  <a:srgbClr val="005900"/>
                </a:solidFill>
                <a:latin typeface="Cambria"/>
                <a:cs typeface="Cambria"/>
              </a:rPr>
              <a:t>n</a:t>
            </a:r>
            <a:r>
              <a:rPr dirty="0" sz="2400" spc="5">
                <a:solidFill>
                  <a:srgbClr val="005900"/>
                </a:solidFill>
                <a:latin typeface="Cambria"/>
                <a:cs typeface="Cambria"/>
              </a:rPr>
              <a:t> </a:t>
            </a:r>
            <a:r>
              <a:rPr dirty="0" sz="2400" spc="-15">
                <a:solidFill>
                  <a:srgbClr val="005900"/>
                </a:solidFill>
                <a:latin typeface="Cambria"/>
                <a:cs typeface="Cambria"/>
              </a:rPr>
              <a:t>of</a:t>
            </a:r>
            <a:r>
              <a:rPr dirty="0" sz="2400" spc="-15">
                <a:solidFill>
                  <a:srgbClr val="005900"/>
                </a:solidFill>
                <a:latin typeface="Cambria"/>
                <a:cs typeface="Cambria"/>
              </a:rPr>
              <a:t> </a:t>
            </a:r>
            <a:r>
              <a:rPr dirty="0" sz="2400" spc="-20">
                <a:solidFill>
                  <a:srgbClr val="005900"/>
                </a:solidFill>
                <a:latin typeface="Cambria"/>
                <a:cs typeface="Cambria"/>
              </a:rPr>
              <a:t>o</a:t>
            </a:r>
            <a:r>
              <a:rPr dirty="0" sz="2400" spc="-50">
                <a:solidFill>
                  <a:srgbClr val="005900"/>
                </a:solidFill>
                <a:latin typeface="Cambria"/>
                <a:cs typeface="Cambria"/>
              </a:rPr>
              <a:t>r</a:t>
            </a:r>
            <a:r>
              <a:rPr dirty="0" sz="2400" spc="-15">
                <a:solidFill>
                  <a:srgbClr val="005900"/>
                </a:solidFill>
                <a:latin typeface="Cambria"/>
                <a:cs typeface="Cambria"/>
              </a:rPr>
              <a:t>d</a:t>
            </a:r>
            <a:r>
              <a:rPr dirty="0" sz="2400" spc="-20">
                <a:solidFill>
                  <a:srgbClr val="005900"/>
                </a:solidFill>
                <a:latin typeface="Cambria"/>
                <a:cs typeface="Cambria"/>
              </a:rPr>
              <a:t>e</a:t>
            </a:r>
            <a:r>
              <a:rPr dirty="0" sz="2400" spc="-10">
                <a:solidFill>
                  <a:srgbClr val="005900"/>
                </a:solidFill>
                <a:latin typeface="Cambria"/>
                <a:cs typeface="Cambria"/>
              </a:rPr>
              <a:t>r</a:t>
            </a:r>
            <a:r>
              <a:rPr dirty="0" sz="2400">
                <a:solidFill>
                  <a:srgbClr val="005900"/>
                </a:solidFill>
                <a:latin typeface="Cambria"/>
                <a:cs typeface="Cambria"/>
              </a:rPr>
              <a:t> </a:t>
            </a:r>
            <a:r>
              <a:rPr dirty="0" sz="2400" spc="-5">
                <a:solidFill>
                  <a:srgbClr val="005900"/>
                </a:solidFill>
                <a:latin typeface="Cambria"/>
                <a:cs typeface="Cambria"/>
              </a:rPr>
              <a:t>a</a:t>
            </a:r>
            <a:r>
              <a:rPr dirty="0" sz="2400">
                <a:solidFill>
                  <a:srgbClr val="005900"/>
                </a:solidFill>
                <a:latin typeface="Cambria"/>
                <a:cs typeface="Cambria"/>
              </a:rPr>
              <a:t>t </a:t>
            </a:r>
            <a:r>
              <a:rPr dirty="0" sz="2400" spc="-5">
                <a:solidFill>
                  <a:srgbClr val="005900"/>
                </a:solidFill>
                <a:latin typeface="Cambria"/>
                <a:cs typeface="Cambria"/>
              </a:rPr>
              <a:t>S</a:t>
            </a:r>
            <a:r>
              <a:rPr dirty="0" sz="2400" spc="-30">
                <a:solidFill>
                  <a:srgbClr val="005900"/>
                </a:solidFill>
                <a:latin typeface="Cambria"/>
                <a:cs typeface="Cambria"/>
              </a:rPr>
              <a:t>t</a:t>
            </a:r>
            <a:r>
              <a:rPr dirty="0" sz="2400" spc="-20">
                <a:solidFill>
                  <a:srgbClr val="005900"/>
                </a:solidFill>
                <a:latin typeface="Cambria"/>
                <a:cs typeface="Cambria"/>
              </a:rPr>
              <a:t>o</a:t>
            </a:r>
            <a:r>
              <a:rPr dirty="0" sz="2400" spc="-50">
                <a:solidFill>
                  <a:srgbClr val="005900"/>
                </a:solidFill>
                <a:latin typeface="Cambria"/>
                <a:cs typeface="Cambria"/>
              </a:rPr>
              <a:t>r</a:t>
            </a:r>
            <a:r>
              <a:rPr dirty="0" sz="2400" spc="-15">
                <a:solidFill>
                  <a:srgbClr val="005900"/>
                </a:solidFill>
                <a:latin typeface="Cambria"/>
                <a:cs typeface="Cambria"/>
              </a:rPr>
              <a:t>e</a:t>
            </a:r>
            <a:r>
              <a:rPr dirty="0" sz="2400">
                <a:solidFill>
                  <a:srgbClr val="005900"/>
                </a:solidFill>
                <a:latin typeface="Cambria"/>
                <a:cs typeface="Cambria"/>
              </a:rPr>
              <a:t> </a:t>
            </a:r>
            <a:r>
              <a:rPr dirty="0" sz="2400" spc="-5">
                <a:solidFill>
                  <a:srgbClr val="005900"/>
                </a:solidFill>
                <a:latin typeface="Cambria"/>
                <a:cs typeface="Cambria"/>
              </a:rPr>
              <a:t>p</a:t>
            </a:r>
            <a:r>
              <a:rPr dirty="0" sz="2400" spc="-50">
                <a:solidFill>
                  <a:srgbClr val="005900"/>
                </a:solidFill>
                <a:latin typeface="Cambria"/>
                <a:cs typeface="Cambria"/>
              </a:rPr>
              <a:t>r</a:t>
            </a:r>
            <a:r>
              <a:rPr dirty="0" sz="2400" spc="-20">
                <a:solidFill>
                  <a:srgbClr val="005900"/>
                </a:solidFill>
                <a:latin typeface="Cambria"/>
                <a:cs typeface="Cambria"/>
              </a:rPr>
              <a:t>e</a:t>
            </a:r>
            <a:r>
              <a:rPr dirty="0" sz="2400" spc="-20">
                <a:solidFill>
                  <a:srgbClr val="005900"/>
                </a:solidFill>
                <a:latin typeface="Cambria"/>
                <a:cs typeface="Cambria"/>
              </a:rPr>
              <a:t>m</a:t>
            </a:r>
            <a:r>
              <a:rPr dirty="0" sz="2400" spc="-15">
                <a:solidFill>
                  <a:srgbClr val="005900"/>
                </a:solidFill>
                <a:latin typeface="Cambria"/>
                <a:cs typeface="Cambria"/>
              </a:rPr>
              <a:t>i</a:t>
            </a:r>
            <a:r>
              <a:rPr dirty="0" sz="2400" spc="-15">
                <a:solidFill>
                  <a:srgbClr val="005900"/>
                </a:solidFill>
                <a:latin typeface="Cambria"/>
                <a:cs typeface="Cambria"/>
              </a:rPr>
              <a:t>s</a:t>
            </a:r>
            <a:r>
              <a:rPr dirty="0" sz="2400" spc="-20">
                <a:solidFill>
                  <a:srgbClr val="005900"/>
                </a:solidFill>
                <a:latin typeface="Cambria"/>
                <a:cs typeface="Cambria"/>
              </a:rPr>
              <a:t>e</a:t>
            </a:r>
            <a:r>
              <a:rPr dirty="0" sz="2400" spc="-10">
                <a:solidFill>
                  <a:srgbClr val="005900"/>
                </a:solidFill>
                <a:latin typeface="Cambria"/>
                <a:cs typeface="Cambria"/>
              </a:rPr>
              <a:t>s.</a:t>
            </a:r>
            <a:endParaRPr sz="2400">
              <a:latin typeface="Cambria"/>
              <a:cs typeface="Cambria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5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2400" spc="-35">
                <a:solidFill>
                  <a:srgbClr val="005900"/>
                </a:solidFill>
                <a:latin typeface="Cambria"/>
                <a:cs typeface="Cambria"/>
              </a:rPr>
              <a:t>C</a:t>
            </a:r>
            <a:r>
              <a:rPr dirty="0" sz="2400">
                <a:solidFill>
                  <a:srgbClr val="005900"/>
                </a:solidFill>
                <a:latin typeface="Cambria"/>
                <a:cs typeface="Cambria"/>
              </a:rPr>
              <a:t>u</a:t>
            </a:r>
            <a:r>
              <a:rPr dirty="0" sz="2400" spc="-15">
                <a:solidFill>
                  <a:srgbClr val="005900"/>
                </a:solidFill>
                <a:latin typeface="Cambria"/>
                <a:cs typeface="Cambria"/>
              </a:rPr>
              <a:t>r</a:t>
            </a:r>
            <a:r>
              <a:rPr dirty="0" sz="2400" spc="-50">
                <a:solidFill>
                  <a:srgbClr val="005900"/>
                </a:solidFill>
                <a:latin typeface="Cambria"/>
                <a:cs typeface="Cambria"/>
              </a:rPr>
              <a:t>r</a:t>
            </a:r>
            <a:r>
              <a:rPr dirty="0" sz="2400" spc="-5">
                <a:solidFill>
                  <a:srgbClr val="005900"/>
                </a:solidFill>
                <a:latin typeface="Cambria"/>
                <a:cs typeface="Cambria"/>
              </a:rPr>
              <a:t>en</a:t>
            </a:r>
            <a:r>
              <a:rPr dirty="0" sz="2400">
                <a:solidFill>
                  <a:srgbClr val="005900"/>
                </a:solidFill>
                <a:latin typeface="Cambria"/>
                <a:cs typeface="Cambria"/>
              </a:rPr>
              <a:t>t</a:t>
            </a:r>
            <a:r>
              <a:rPr dirty="0" sz="2400" spc="-5">
                <a:solidFill>
                  <a:srgbClr val="005900"/>
                </a:solidFill>
                <a:latin typeface="Cambria"/>
                <a:cs typeface="Cambria"/>
              </a:rPr>
              <a:t> </a:t>
            </a:r>
            <a:r>
              <a:rPr dirty="0" sz="2400" spc="-25">
                <a:solidFill>
                  <a:srgbClr val="005900"/>
                </a:solidFill>
                <a:latin typeface="Cambria"/>
                <a:cs typeface="Cambria"/>
              </a:rPr>
              <a:t>R</a:t>
            </a:r>
            <a:r>
              <a:rPr dirty="0" sz="2400" spc="-5">
                <a:solidFill>
                  <a:srgbClr val="005900"/>
                </a:solidFill>
                <a:latin typeface="Cambria"/>
                <a:cs typeface="Cambria"/>
              </a:rPr>
              <a:t>a</a:t>
            </a:r>
            <a:r>
              <a:rPr dirty="0" sz="2400" spc="-30">
                <a:solidFill>
                  <a:srgbClr val="005900"/>
                </a:solidFill>
                <a:latin typeface="Cambria"/>
                <a:cs typeface="Cambria"/>
              </a:rPr>
              <a:t>t</a:t>
            </a:r>
            <a:r>
              <a:rPr dirty="0" sz="2400" spc="-20">
                <a:solidFill>
                  <a:srgbClr val="005900"/>
                </a:solidFill>
                <a:latin typeface="Cambria"/>
                <a:cs typeface="Cambria"/>
              </a:rPr>
              <a:t>e</a:t>
            </a:r>
            <a:r>
              <a:rPr dirty="0" sz="2400" spc="-15">
                <a:solidFill>
                  <a:srgbClr val="005900"/>
                </a:solidFill>
                <a:latin typeface="Cambria"/>
                <a:cs typeface="Cambria"/>
              </a:rPr>
              <a:t>s</a:t>
            </a:r>
            <a:r>
              <a:rPr dirty="0" sz="2400" spc="15">
                <a:solidFill>
                  <a:srgbClr val="005900"/>
                </a:solidFill>
                <a:latin typeface="Cambria"/>
                <a:cs typeface="Cambria"/>
              </a:rPr>
              <a:t> </a:t>
            </a:r>
            <a:r>
              <a:rPr dirty="0" sz="2400" spc="-20">
                <a:solidFill>
                  <a:srgbClr val="005900"/>
                </a:solidFill>
                <a:latin typeface="Cambria"/>
                <a:cs typeface="Cambria"/>
              </a:rPr>
              <a:t>a</a:t>
            </a:r>
            <a:r>
              <a:rPr dirty="0" sz="2400" spc="-50">
                <a:solidFill>
                  <a:srgbClr val="005900"/>
                </a:solidFill>
                <a:latin typeface="Cambria"/>
                <a:cs typeface="Cambria"/>
              </a:rPr>
              <a:t>r</a:t>
            </a:r>
            <a:r>
              <a:rPr dirty="0" sz="2400" spc="-15">
                <a:solidFill>
                  <a:srgbClr val="005900"/>
                </a:solidFill>
                <a:latin typeface="Cambria"/>
                <a:cs typeface="Cambria"/>
              </a:rPr>
              <a:t>e:</a:t>
            </a:r>
            <a:endParaRPr sz="2400">
              <a:latin typeface="Cambria"/>
              <a:cs typeface="Cambria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5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2400" spc="-20" b="1">
                <a:solidFill>
                  <a:srgbClr val="005900"/>
                </a:solidFill>
                <a:latin typeface="Cambria"/>
                <a:cs typeface="Cambria"/>
              </a:rPr>
              <a:t>$</a:t>
            </a:r>
            <a:r>
              <a:rPr dirty="0" sz="2400" b="1">
                <a:solidFill>
                  <a:srgbClr val="005900"/>
                </a:solidFill>
                <a:latin typeface="Cambria"/>
                <a:cs typeface="Cambria"/>
              </a:rPr>
              <a:t>6 </a:t>
            </a:r>
            <a:r>
              <a:rPr dirty="0" sz="2400" spc="-15">
                <a:solidFill>
                  <a:srgbClr val="005900"/>
                </a:solidFill>
                <a:latin typeface="Cambria"/>
                <a:cs typeface="Cambria"/>
              </a:rPr>
              <a:t>d</a:t>
            </a:r>
            <a:r>
              <a:rPr dirty="0" sz="2400" spc="-20">
                <a:solidFill>
                  <a:srgbClr val="005900"/>
                </a:solidFill>
                <a:latin typeface="Cambria"/>
                <a:cs typeface="Cambria"/>
              </a:rPr>
              <a:t>e</a:t>
            </a:r>
            <a:r>
              <a:rPr dirty="0" sz="2400">
                <a:solidFill>
                  <a:srgbClr val="005900"/>
                </a:solidFill>
                <a:latin typeface="Cambria"/>
                <a:cs typeface="Cambria"/>
              </a:rPr>
              <a:t>l</a:t>
            </a:r>
            <a:r>
              <a:rPr dirty="0" sz="2400" spc="-60">
                <a:solidFill>
                  <a:srgbClr val="005900"/>
                </a:solidFill>
                <a:latin typeface="Cambria"/>
                <a:cs typeface="Cambria"/>
              </a:rPr>
              <a:t>iv</a:t>
            </a:r>
            <a:r>
              <a:rPr dirty="0" sz="2400" spc="-20">
                <a:solidFill>
                  <a:srgbClr val="005900"/>
                </a:solidFill>
                <a:latin typeface="Cambria"/>
                <a:cs typeface="Cambria"/>
              </a:rPr>
              <a:t>er</a:t>
            </a:r>
            <a:r>
              <a:rPr dirty="0" sz="2400" spc="-15">
                <a:solidFill>
                  <a:srgbClr val="005900"/>
                </a:solidFill>
                <a:latin typeface="Cambria"/>
                <a:cs typeface="Cambria"/>
              </a:rPr>
              <a:t>y</a:t>
            </a:r>
            <a:r>
              <a:rPr dirty="0" sz="2400">
                <a:solidFill>
                  <a:srgbClr val="005900"/>
                </a:solidFill>
                <a:latin typeface="Cambria"/>
                <a:cs typeface="Cambria"/>
              </a:rPr>
              <a:t> </a:t>
            </a:r>
            <a:r>
              <a:rPr dirty="0" sz="2400" spc="-15">
                <a:solidFill>
                  <a:srgbClr val="005900"/>
                </a:solidFill>
                <a:latin typeface="Cambria"/>
                <a:cs typeface="Cambria"/>
              </a:rPr>
              <a:t>d</a:t>
            </a:r>
            <a:r>
              <a:rPr dirty="0" sz="2400" spc="-15">
                <a:solidFill>
                  <a:srgbClr val="005900"/>
                </a:solidFill>
                <a:latin typeface="Cambria"/>
                <a:cs typeface="Cambria"/>
              </a:rPr>
              <a:t>i</a:t>
            </a:r>
            <a:r>
              <a:rPr dirty="0" sz="2400">
                <a:solidFill>
                  <a:srgbClr val="005900"/>
                </a:solidFill>
                <a:latin typeface="Cambria"/>
                <a:cs typeface="Cambria"/>
              </a:rPr>
              <a:t>s</a:t>
            </a:r>
            <a:r>
              <a:rPr dirty="0" sz="2400" spc="-5">
                <a:solidFill>
                  <a:srgbClr val="005900"/>
                </a:solidFill>
                <a:latin typeface="Cambria"/>
                <a:cs typeface="Cambria"/>
              </a:rPr>
              <a:t>tan</a:t>
            </a:r>
            <a:r>
              <a:rPr dirty="0" sz="2400" spc="-20">
                <a:solidFill>
                  <a:srgbClr val="005900"/>
                </a:solidFill>
                <a:latin typeface="Cambria"/>
                <a:cs typeface="Cambria"/>
              </a:rPr>
              <a:t>c</a:t>
            </a:r>
            <a:r>
              <a:rPr dirty="0" sz="2400" spc="-15">
                <a:solidFill>
                  <a:srgbClr val="005900"/>
                </a:solidFill>
                <a:latin typeface="Cambria"/>
                <a:cs typeface="Cambria"/>
              </a:rPr>
              <a:t>e</a:t>
            </a:r>
            <a:r>
              <a:rPr dirty="0" sz="2400" spc="20">
                <a:solidFill>
                  <a:srgbClr val="005900"/>
                </a:solidFill>
                <a:latin typeface="Cambria"/>
                <a:cs typeface="Cambria"/>
              </a:rPr>
              <a:t> </a:t>
            </a:r>
            <a:r>
              <a:rPr dirty="0" sz="2400" spc="-5" b="1">
                <a:solidFill>
                  <a:srgbClr val="005900"/>
                </a:solidFill>
                <a:latin typeface="Cambria"/>
                <a:cs typeface="Cambria"/>
              </a:rPr>
              <a:t>6k</a:t>
            </a:r>
            <a:r>
              <a:rPr dirty="0" sz="2400" b="1">
                <a:solidFill>
                  <a:srgbClr val="005900"/>
                </a:solidFill>
                <a:latin typeface="Cambria"/>
                <a:cs typeface="Cambria"/>
              </a:rPr>
              <a:t>m</a:t>
            </a:r>
            <a:r>
              <a:rPr dirty="0" sz="2400" spc="5" b="1">
                <a:solidFill>
                  <a:srgbClr val="005900"/>
                </a:solidFill>
                <a:latin typeface="Cambria"/>
                <a:cs typeface="Cambria"/>
              </a:rPr>
              <a:t> </a:t>
            </a:r>
            <a:r>
              <a:rPr dirty="0" sz="2400" spc="-20" b="1">
                <a:solidFill>
                  <a:srgbClr val="005900"/>
                </a:solidFill>
                <a:latin typeface="Cambria"/>
                <a:cs typeface="Cambria"/>
              </a:rPr>
              <a:t>an</a:t>
            </a:r>
            <a:r>
              <a:rPr dirty="0" sz="2400" b="1">
                <a:solidFill>
                  <a:srgbClr val="005900"/>
                </a:solidFill>
                <a:latin typeface="Cambria"/>
                <a:cs typeface="Cambria"/>
              </a:rPr>
              <a:t>d </a:t>
            </a:r>
            <a:r>
              <a:rPr dirty="0" sz="2400" spc="-5" b="1">
                <a:solidFill>
                  <a:srgbClr val="005900"/>
                </a:solidFill>
                <a:latin typeface="Cambria"/>
                <a:cs typeface="Cambria"/>
              </a:rPr>
              <a:t>l</a:t>
            </a:r>
            <a:r>
              <a:rPr dirty="0" sz="2400" spc="-20" b="1">
                <a:solidFill>
                  <a:srgbClr val="005900"/>
                </a:solidFill>
                <a:latin typeface="Cambria"/>
                <a:cs typeface="Cambria"/>
              </a:rPr>
              <a:t>e</a:t>
            </a:r>
            <a:r>
              <a:rPr dirty="0" sz="2400" spc="-15" b="1">
                <a:solidFill>
                  <a:srgbClr val="005900"/>
                </a:solidFill>
                <a:latin typeface="Cambria"/>
                <a:cs typeface="Cambria"/>
              </a:rPr>
              <a:t>ss</a:t>
            </a:r>
            <a:endParaRPr sz="2400">
              <a:latin typeface="Cambria"/>
              <a:cs typeface="Cambria"/>
            </a:endParaRPr>
          </a:p>
          <a:p>
            <a:pPr marL="12700">
              <a:lnSpc>
                <a:spcPct val="100000"/>
              </a:lnSpc>
            </a:pPr>
            <a:r>
              <a:rPr dirty="0" sz="2400" spc="-20" b="1">
                <a:solidFill>
                  <a:srgbClr val="005900"/>
                </a:solidFill>
                <a:latin typeface="Cambria"/>
                <a:cs typeface="Cambria"/>
              </a:rPr>
              <a:t>$</a:t>
            </a:r>
            <a:r>
              <a:rPr dirty="0" sz="2400" spc="-5" b="1">
                <a:solidFill>
                  <a:srgbClr val="005900"/>
                </a:solidFill>
                <a:latin typeface="Cambria"/>
                <a:cs typeface="Cambria"/>
              </a:rPr>
              <a:t>1</a:t>
            </a:r>
            <a:r>
              <a:rPr dirty="0" sz="2400" b="1">
                <a:solidFill>
                  <a:srgbClr val="005900"/>
                </a:solidFill>
                <a:latin typeface="Cambria"/>
                <a:cs typeface="Cambria"/>
              </a:rPr>
              <a:t>2 </a:t>
            </a:r>
            <a:r>
              <a:rPr dirty="0" sz="2400" spc="-15">
                <a:solidFill>
                  <a:srgbClr val="005900"/>
                </a:solidFill>
                <a:latin typeface="Cambria"/>
                <a:cs typeface="Cambria"/>
              </a:rPr>
              <a:t>d</a:t>
            </a:r>
            <a:r>
              <a:rPr dirty="0" sz="2400" spc="-20">
                <a:solidFill>
                  <a:srgbClr val="005900"/>
                </a:solidFill>
                <a:latin typeface="Cambria"/>
                <a:cs typeface="Cambria"/>
              </a:rPr>
              <a:t>e</a:t>
            </a:r>
            <a:r>
              <a:rPr dirty="0" sz="2400">
                <a:solidFill>
                  <a:srgbClr val="005900"/>
                </a:solidFill>
                <a:latin typeface="Cambria"/>
                <a:cs typeface="Cambria"/>
              </a:rPr>
              <a:t>l</a:t>
            </a:r>
            <a:r>
              <a:rPr dirty="0" sz="2400" spc="-60">
                <a:solidFill>
                  <a:srgbClr val="005900"/>
                </a:solidFill>
                <a:latin typeface="Cambria"/>
                <a:cs typeface="Cambria"/>
              </a:rPr>
              <a:t>iv</a:t>
            </a:r>
            <a:r>
              <a:rPr dirty="0" sz="2400" spc="-20">
                <a:solidFill>
                  <a:srgbClr val="005900"/>
                </a:solidFill>
                <a:latin typeface="Cambria"/>
                <a:cs typeface="Cambria"/>
              </a:rPr>
              <a:t>er</a:t>
            </a:r>
            <a:r>
              <a:rPr dirty="0" sz="2400" spc="-15">
                <a:solidFill>
                  <a:srgbClr val="005900"/>
                </a:solidFill>
                <a:latin typeface="Cambria"/>
                <a:cs typeface="Cambria"/>
              </a:rPr>
              <a:t>y</a:t>
            </a:r>
            <a:r>
              <a:rPr dirty="0" sz="2400" spc="5">
                <a:solidFill>
                  <a:srgbClr val="005900"/>
                </a:solidFill>
                <a:latin typeface="Cambria"/>
                <a:cs typeface="Cambria"/>
              </a:rPr>
              <a:t> </a:t>
            </a:r>
            <a:r>
              <a:rPr dirty="0" sz="2400" spc="-15">
                <a:solidFill>
                  <a:srgbClr val="005900"/>
                </a:solidFill>
                <a:latin typeface="Cambria"/>
                <a:cs typeface="Cambria"/>
              </a:rPr>
              <a:t>d</a:t>
            </a:r>
            <a:r>
              <a:rPr dirty="0" sz="2400" spc="-15">
                <a:solidFill>
                  <a:srgbClr val="005900"/>
                </a:solidFill>
                <a:latin typeface="Cambria"/>
                <a:cs typeface="Cambria"/>
              </a:rPr>
              <a:t>i</a:t>
            </a:r>
            <a:r>
              <a:rPr dirty="0" sz="2400">
                <a:solidFill>
                  <a:srgbClr val="005900"/>
                </a:solidFill>
                <a:latin typeface="Cambria"/>
                <a:cs typeface="Cambria"/>
              </a:rPr>
              <a:t>s</a:t>
            </a:r>
            <a:r>
              <a:rPr dirty="0" sz="2400" spc="-5">
                <a:solidFill>
                  <a:srgbClr val="005900"/>
                </a:solidFill>
                <a:latin typeface="Cambria"/>
                <a:cs typeface="Cambria"/>
              </a:rPr>
              <a:t>tan</a:t>
            </a:r>
            <a:r>
              <a:rPr dirty="0" sz="2400" spc="-20">
                <a:solidFill>
                  <a:srgbClr val="005900"/>
                </a:solidFill>
                <a:latin typeface="Cambria"/>
                <a:cs typeface="Cambria"/>
              </a:rPr>
              <a:t>c</a:t>
            </a:r>
            <a:r>
              <a:rPr dirty="0" sz="2400" spc="-15">
                <a:solidFill>
                  <a:srgbClr val="005900"/>
                </a:solidFill>
                <a:latin typeface="Cambria"/>
                <a:cs typeface="Cambria"/>
              </a:rPr>
              <a:t>e</a:t>
            </a:r>
            <a:r>
              <a:rPr dirty="0" sz="2400" spc="25">
                <a:solidFill>
                  <a:srgbClr val="005900"/>
                </a:solidFill>
                <a:latin typeface="Cambria"/>
                <a:cs typeface="Cambria"/>
              </a:rPr>
              <a:t> </a:t>
            </a:r>
            <a:r>
              <a:rPr dirty="0" sz="2400" spc="-5" b="1">
                <a:solidFill>
                  <a:srgbClr val="005900"/>
                </a:solidFill>
                <a:latin typeface="Cambria"/>
                <a:cs typeface="Cambria"/>
              </a:rPr>
              <a:t>m</a:t>
            </a:r>
            <a:r>
              <a:rPr dirty="0" sz="2400" b="1">
                <a:solidFill>
                  <a:srgbClr val="005900"/>
                </a:solidFill>
                <a:latin typeface="Cambria"/>
                <a:cs typeface="Cambria"/>
              </a:rPr>
              <a:t>o</a:t>
            </a:r>
            <a:r>
              <a:rPr dirty="0" sz="2400" spc="-35" b="1">
                <a:solidFill>
                  <a:srgbClr val="005900"/>
                </a:solidFill>
                <a:latin typeface="Cambria"/>
                <a:cs typeface="Cambria"/>
              </a:rPr>
              <a:t>r</a:t>
            </a:r>
            <a:r>
              <a:rPr dirty="0" sz="2400" spc="-15" b="1">
                <a:solidFill>
                  <a:srgbClr val="005900"/>
                </a:solidFill>
                <a:latin typeface="Cambria"/>
                <a:cs typeface="Cambria"/>
              </a:rPr>
              <a:t>e</a:t>
            </a:r>
            <a:r>
              <a:rPr dirty="0" sz="2400" spc="-5" b="1">
                <a:solidFill>
                  <a:srgbClr val="005900"/>
                </a:solidFill>
                <a:latin typeface="Cambria"/>
                <a:cs typeface="Cambria"/>
              </a:rPr>
              <a:t> </a:t>
            </a:r>
            <a:r>
              <a:rPr dirty="0" sz="2400" spc="-20" b="1">
                <a:solidFill>
                  <a:srgbClr val="005900"/>
                </a:solidFill>
                <a:latin typeface="Cambria"/>
                <a:cs typeface="Cambria"/>
              </a:rPr>
              <a:t>tha</a:t>
            </a:r>
            <a:r>
              <a:rPr dirty="0" sz="2400" spc="-15" b="1">
                <a:solidFill>
                  <a:srgbClr val="005900"/>
                </a:solidFill>
                <a:latin typeface="Cambria"/>
                <a:cs typeface="Cambria"/>
              </a:rPr>
              <a:t>n</a:t>
            </a:r>
            <a:r>
              <a:rPr dirty="0" sz="2400" spc="5" b="1">
                <a:solidFill>
                  <a:srgbClr val="005900"/>
                </a:solidFill>
                <a:latin typeface="Cambria"/>
                <a:cs typeface="Cambria"/>
              </a:rPr>
              <a:t> </a:t>
            </a:r>
            <a:r>
              <a:rPr dirty="0" sz="2400" spc="-5" b="1">
                <a:solidFill>
                  <a:srgbClr val="005900"/>
                </a:solidFill>
                <a:latin typeface="Cambria"/>
                <a:cs typeface="Cambria"/>
              </a:rPr>
              <a:t>6km</a:t>
            </a:r>
            <a:endParaRPr sz="2400">
              <a:latin typeface="Cambria"/>
              <a:cs typeface="Cambria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5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2400" spc="-25">
                <a:solidFill>
                  <a:srgbClr val="005900"/>
                </a:solidFill>
                <a:latin typeface="Cambria"/>
                <a:cs typeface="Cambria"/>
              </a:rPr>
              <a:t>R</a:t>
            </a:r>
            <a:r>
              <a:rPr dirty="0" sz="2400" spc="-5">
                <a:solidFill>
                  <a:srgbClr val="005900"/>
                </a:solidFill>
                <a:latin typeface="Cambria"/>
                <a:cs typeface="Cambria"/>
              </a:rPr>
              <a:t>a</a:t>
            </a:r>
            <a:r>
              <a:rPr dirty="0" sz="2400" spc="-30">
                <a:solidFill>
                  <a:srgbClr val="005900"/>
                </a:solidFill>
                <a:latin typeface="Cambria"/>
                <a:cs typeface="Cambria"/>
              </a:rPr>
              <a:t>t</a:t>
            </a:r>
            <a:r>
              <a:rPr dirty="0" sz="2400" spc="-20">
                <a:solidFill>
                  <a:srgbClr val="005900"/>
                </a:solidFill>
                <a:latin typeface="Cambria"/>
                <a:cs typeface="Cambria"/>
              </a:rPr>
              <a:t>e</a:t>
            </a:r>
            <a:r>
              <a:rPr dirty="0" sz="2400" spc="-15">
                <a:solidFill>
                  <a:srgbClr val="005900"/>
                </a:solidFill>
                <a:latin typeface="Cambria"/>
                <a:cs typeface="Cambria"/>
              </a:rPr>
              <a:t>s</a:t>
            </a:r>
            <a:r>
              <a:rPr dirty="0" sz="2400" spc="15">
                <a:solidFill>
                  <a:srgbClr val="005900"/>
                </a:solidFill>
                <a:latin typeface="Cambria"/>
                <a:cs typeface="Cambria"/>
              </a:rPr>
              <a:t> </a:t>
            </a:r>
            <a:r>
              <a:rPr dirty="0" sz="2400" spc="-20">
                <a:solidFill>
                  <a:srgbClr val="005900"/>
                </a:solidFill>
                <a:latin typeface="Cambria"/>
                <a:cs typeface="Cambria"/>
              </a:rPr>
              <a:t>a</a:t>
            </a:r>
            <a:r>
              <a:rPr dirty="0" sz="2400" spc="-50">
                <a:solidFill>
                  <a:srgbClr val="005900"/>
                </a:solidFill>
                <a:latin typeface="Cambria"/>
                <a:cs typeface="Cambria"/>
              </a:rPr>
              <a:t>r</a:t>
            </a:r>
            <a:r>
              <a:rPr dirty="0" sz="2400" spc="-15">
                <a:solidFill>
                  <a:srgbClr val="005900"/>
                </a:solidFill>
                <a:latin typeface="Cambria"/>
                <a:cs typeface="Cambria"/>
              </a:rPr>
              <a:t>e</a:t>
            </a:r>
            <a:r>
              <a:rPr dirty="0" sz="2400">
                <a:solidFill>
                  <a:srgbClr val="005900"/>
                </a:solidFill>
                <a:latin typeface="Cambria"/>
                <a:cs typeface="Cambria"/>
              </a:rPr>
              <a:t> </a:t>
            </a:r>
            <a:r>
              <a:rPr dirty="0" sz="2400" spc="-15">
                <a:solidFill>
                  <a:srgbClr val="005900"/>
                </a:solidFill>
                <a:latin typeface="Cambria"/>
                <a:cs typeface="Cambria"/>
              </a:rPr>
              <a:t>s</a:t>
            </a:r>
            <a:r>
              <a:rPr dirty="0" sz="2400">
                <a:solidFill>
                  <a:srgbClr val="005900"/>
                </a:solidFill>
                <a:latin typeface="Cambria"/>
                <a:cs typeface="Cambria"/>
              </a:rPr>
              <a:t>ub</a:t>
            </a:r>
            <a:r>
              <a:rPr dirty="0" sz="2400" spc="-5">
                <a:solidFill>
                  <a:srgbClr val="005900"/>
                </a:solidFill>
                <a:latin typeface="Cambria"/>
                <a:cs typeface="Cambria"/>
              </a:rPr>
              <a:t>jec</a:t>
            </a:r>
            <a:r>
              <a:rPr dirty="0" sz="2400">
                <a:solidFill>
                  <a:srgbClr val="005900"/>
                </a:solidFill>
                <a:latin typeface="Cambria"/>
                <a:cs typeface="Cambria"/>
              </a:rPr>
              <a:t>t</a:t>
            </a:r>
            <a:r>
              <a:rPr dirty="0" sz="2400" spc="10">
                <a:solidFill>
                  <a:srgbClr val="005900"/>
                </a:solidFill>
                <a:latin typeface="Cambria"/>
                <a:cs typeface="Cambria"/>
              </a:rPr>
              <a:t> </a:t>
            </a:r>
            <a:r>
              <a:rPr dirty="0" sz="2400" spc="-30">
                <a:solidFill>
                  <a:srgbClr val="005900"/>
                </a:solidFill>
                <a:latin typeface="Cambria"/>
                <a:cs typeface="Cambria"/>
              </a:rPr>
              <a:t>t</a:t>
            </a:r>
            <a:r>
              <a:rPr dirty="0" sz="2400" spc="-15">
                <a:solidFill>
                  <a:srgbClr val="005900"/>
                </a:solidFill>
                <a:latin typeface="Cambria"/>
                <a:cs typeface="Cambria"/>
              </a:rPr>
              <a:t>o</a:t>
            </a:r>
            <a:r>
              <a:rPr dirty="0" sz="2400">
                <a:solidFill>
                  <a:srgbClr val="005900"/>
                </a:solidFill>
                <a:latin typeface="Cambria"/>
                <a:cs typeface="Cambria"/>
              </a:rPr>
              <a:t> </a:t>
            </a:r>
            <a:r>
              <a:rPr dirty="0" sz="2400" spc="-50">
                <a:solidFill>
                  <a:srgbClr val="005900"/>
                </a:solidFill>
                <a:latin typeface="Cambria"/>
                <a:cs typeface="Cambria"/>
              </a:rPr>
              <a:t>r</a:t>
            </a:r>
            <a:r>
              <a:rPr dirty="0" sz="2400" spc="-40">
                <a:solidFill>
                  <a:srgbClr val="005900"/>
                </a:solidFill>
                <a:latin typeface="Cambria"/>
                <a:cs typeface="Cambria"/>
              </a:rPr>
              <a:t>e</a:t>
            </a:r>
            <a:r>
              <a:rPr dirty="0" sz="2400" spc="-15">
                <a:solidFill>
                  <a:srgbClr val="005900"/>
                </a:solidFill>
                <a:latin typeface="Cambria"/>
                <a:cs typeface="Cambria"/>
              </a:rPr>
              <a:t>v</a:t>
            </a:r>
            <a:r>
              <a:rPr dirty="0" sz="2400" spc="-15">
                <a:solidFill>
                  <a:srgbClr val="005900"/>
                </a:solidFill>
                <a:latin typeface="Cambria"/>
                <a:cs typeface="Cambria"/>
              </a:rPr>
              <a:t>i</a:t>
            </a:r>
            <a:r>
              <a:rPr dirty="0" sz="2400" spc="-15">
                <a:solidFill>
                  <a:srgbClr val="005900"/>
                </a:solidFill>
                <a:latin typeface="Cambria"/>
                <a:cs typeface="Cambria"/>
              </a:rPr>
              <a:t>s</a:t>
            </a:r>
            <a:r>
              <a:rPr dirty="0" sz="2400" spc="-15">
                <a:solidFill>
                  <a:srgbClr val="005900"/>
                </a:solidFill>
                <a:latin typeface="Cambria"/>
                <a:cs typeface="Cambria"/>
              </a:rPr>
              <a:t>io</a:t>
            </a:r>
            <a:r>
              <a:rPr dirty="0" sz="2400" spc="-15">
                <a:solidFill>
                  <a:srgbClr val="005900"/>
                </a:solidFill>
                <a:latin typeface="Cambria"/>
                <a:cs typeface="Cambria"/>
              </a:rPr>
              <a:t>n</a:t>
            </a:r>
            <a:r>
              <a:rPr dirty="0" sz="2400">
                <a:solidFill>
                  <a:srgbClr val="005900"/>
                </a:solidFill>
                <a:latin typeface="Cambria"/>
                <a:cs typeface="Cambria"/>
              </a:rPr>
              <a:t> w</a:t>
            </a:r>
            <a:r>
              <a:rPr dirty="0" sz="2400" spc="-15">
                <a:solidFill>
                  <a:srgbClr val="005900"/>
                </a:solidFill>
                <a:latin typeface="Cambria"/>
                <a:cs typeface="Cambria"/>
              </a:rPr>
              <a:t>it</a:t>
            </a:r>
            <a:r>
              <a:rPr dirty="0" sz="2400" spc="-15">
                <a:solidFill>
                  <a:srgbClr val="005900"/>
                </a:solidFill>
                <a:latin typeface="Cambria"/>
                <a:cs typeface="Cambria"/>
              </a:rPr>
              <a:t>h</a:t>
            </a:r>
            <a:r>
              <a:rPr dirty="0" sz="2400" spc="-5">
                <a:solidFill>
                  <a:srgbClr val="005900"/>
                </a:solidFill>
                <a:latin typeface="Cambria"/>
                <a:cs typeface="Cambria"/>
              </a:rPr>
              <a:t>o</a:t>
            </a:r>
            <a:r>
              <a:rPr dirty="0" sz="2400">
                <a:solidFill>
                  <a:srgbClr val="005900"/>
                </a:solidFill>
                <a:latin typeface="Cambria"/>
                <a:cs typeface="Cambria"/>
              </a:rPr>
              <a:t>ut</a:t>
            </a:r>
            <a:r>
              <a:rPr dirty="0" sz="2400" spc="-5">
                <a:solidFill>
                  <a:srgbClr val="005900"/>
                </a:solidFill>
                <a:latin typeface="Cambria"/>
                <a:cs typeface="Cambria"/>
              </a:rPr>
              <a:t> </a:t>
            </a:r>
            <a:r>
              <a:rPr dirty="0" sz="2400" spc="-15">
                <a:solidFill>
                  <a:srgbClr val="005900"/>
                </a:solidFill>
                <a:latin typeface="Cambria"/>
                <a:cs typeface="Cambria"/>
              </a:rPr>
              <a:t>notice.</a:t>
            </a:r>
            <a:endParaRPr sz="2400">
              <a:latin typeface="Cambria"/>
              <a:cs typeface="Cambria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gabb</dc:creator>
  <dc:title>PowerPoint Presentation</dc:title>
  <dcterms:created xsi:type="dcterms:W3CDTF">2020-06-11T16:40:00Z</dcterms:created>
  <dcterms:modified xsi:type="dcterms:W3CDTF">2020-06-11T16:40:00Z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2020-06-08T00:00:00Z</vt:filetime>
  </property>
  <property fmtid="{D5CDD505-2E9C-101B-9397-08002B2CF9AE}" pid="3" name="LastSaved">
    <vt:filetime>2020-06-11T00:00:00Z</vt:filetime>
  </property>
</Properties>
</file>