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Default Extension="jpg" ContentType="image/jpg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6858000" cy="12192000"/>
  <p:notesSz cx="6858000" cy="12192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779520"/>
            <a:ext cx="5829300" cy="2560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6827520"/>
            <a:ext cx="4800599" cy="304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804160"/>
            <a:ext cx="2983230" cy="804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69" y="2804160"/>
            <a:ext cx="2983230" cy="8046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00" b="1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6858000" cy="12191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9434" y="321335"/>
            <a:ext cx="3499131" cy="4718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00" b="1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073" y="5603209"/>
            <a:ext cx="5899853" cy="5816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005900"/>
                </a:solidFill>
                <a:latin typeface="Cambria"/>
                <a:cs typeface="Cambr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11338560"/>
            <a:ext cx="2194559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11338560"/>
            <a:ext cx="157734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11338560"/>
            <a:ext cx="157734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Relationship Id="rId4" Type="http://schemas.openxmlformats.org/officeDocument/2006/relationships/notesSlide" Target="../notesSlides/notesSlide2.xml"/><Relationship Id="rId5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notesSlide" Target="../notesSlides/notesSlide4.xml"/><Relationship Id="rId6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notesSlide" Target="../notesSlides/notesSlide5.xml"/><Relationship Id="rId5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jpg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jp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Relationship Id="rId4" Type="http://schemas.openxmlformats.org/officeDocument/2006/relationships/notesSlide" Target="../notesSlides/notesSlide8.xml"/><Relationship Id="rId5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196" y="4040021"/>
            <a:ext cx="3201035" cy="1235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7630"/>
              </a:lnSpc>
            </a:pPr>
            <a:r>
              <a:rPr dirty="0" sz="6450" spc="-5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6450" b="1">
                <a:solidFill>
                  <a:srgbClr val="005900"/>
                </a:solidFill>
                <a:latin typeface="Cambria"/>
                <a:cs typeface="Cambria"/>
              </a:rPr>
              <a:t>zQR</a:t>
            </a:r>
            <a:endParaRPr sz="6450">
              <a:latin typeface="Cambria"/>
              <a:cs typeface="Cambria"/>
            </a:endParaRPr>
          </a:p>
          <a:p>
            <a:pPr algn="ctr">
              <a:lnSpc>
                <a:spcPts val="3130"/>
              </a:lnSpc>
            </a:pPr>
            <a:r>
              <a:rPr dirty="0" sz="27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700" spc="-6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700" spc="-15">
                <a:solidFill>
                  <a:srgbClr val="005900"/>
                </a:solidFill>
                <a:latin typeface="Cambria"/>
                <a:cs typeface="Cambria"/>
              </a:rPr>
              <a:t>der</a:t>
            </a:r>
            <a:r>
              <a:rPr dirty="0" sz="27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700">
                <a:solidFill>
                  <a:srgbClr val="005900"/>
                </a:solidFill>
                <a:latin typeface="Cambria"/>
                <a:cs typeface="Cambria"/>
              </a:rPr>
              <a:t>·</a:t>
            </a:r>
            <a:r>
              <a:rPr dirty="0" sz="27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700" spc="-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700" spc="-5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7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700">
                <a:solidFill>
                  <a:srgbClr val="005900"/>
                </a:solidFill>
                <a:latin typeface="Cambria"/>
                <a:cs typeface="Cambria"/>
              </a:rPr>
              <a:t> ·</a:t>
            </a:r>
            <a:r>
              <a:rPr dirty="0" sz="27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7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700">
                <a:solidFill>
                  <a:srgbClr val="005900"/>
                </a:solidFill>
                <a:latin typeface="Cambria"/>
                <a:cs typeface="Cambria"/>
              </a:rPr>
              <a:t>at</a:t>
            </a:r>
            <a:r>
              <a:rPr dirty="0" sz="2700" spc="-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700">
                <a:solidFill>
                  <a:srgbClr val="005900"/>
                </a:solidFill>
                <a:latin typeface="Cambria"/>
                <a:cs typeface="Cambria"/>
              </a:rPr>
              <a:t>·</a:t>
            </a:r>
            <a:r>
              <a:rPr dirty="0" sz="27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700" spc="-2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700" spc="-3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70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4054" y="5791872"/>
            <a:ext cx="3949700" cy="1007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40485" marR="5080" indent="-1328420">
              <a:lnSpc>
                <a:spcPts val="4010"/>
              </a:lnSpc>
            </a:pP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el</a:t>
            </a:r>
            <a:r>
              <a:rPr dirty="0" sz="3700" spc="-95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3700" spc="-110" b="1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ery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3700" spc="-90" b="1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tn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3700" spc="-10" b="1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’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ui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endParaRPr sz="37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405"/>
              </a:lnSpc>
            </a:pPr>
            <a:r>
              <a:rPr dirty="0"/>
              <a:t>C</a:t>
            </a:r>
            <a:r>
              <a:rPr dirty="0" spc="-5"/>
              <a:t>a</a:t>
            </a:r>
            <a:r>
              <a:rPr dirty="0"/>
              <a:t>n</a:t>
            </a:r>
            <a:r>
              <a:rPr dirty="0" spc="-25"/>
              <a:t>c</a:t>
            </a:r>
            <a:r>
              <a:rPr dirty="0"/>
              <a:t>elled</a:t>
            </a:r>
            <a:r>
              <a:rPr dirty="0" spc="-10"/>
              <a:t> </a:t>
            </a:r>
            <a:r>
              <a:rPr dirty="0"/>
              <a:t>J</a:t>
            </a:r>
            <a:r>
              <a:rPr dirty="0" spc="-5"/>
              <a:t>ob</a:t>
            </a:r>
            <a:r>
              <a:rPr dirty="0"/>
              <a:t>s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3353" y="1159160"/>
            <a:ext cx="5810250" cy="5803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par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tner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canno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cance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jo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endParaRPr sz="2400">
              <a:latin typeface="Cambria"/>
              <a:cs typeface="Cambria"/>
            </a:endParaRPr>
          </a:p>
          <a:p>
            <a:pPr marL="12700" marR="234315">
              <a:lnSpc>
                <a:spcPct val="100000"/>
              </a:lnSpc>
            </a:pP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no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ca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 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q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a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cance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atio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af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accep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a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jo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l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l</a:t>
            </a:r>
            <a:r>
              <a:rPr dirty="0" sz="2400" spc="-1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a</a:t>
            </a:r>
            <a:r>
              <a:rPr dirty="0" sz="2400" spc="-30" b="1">
                <a:solidFill>
                  <a:srgbClr val="FF0000"/>
                </a:solidFill>
                <a:latin typeface="Cambria"/>
                <a:cs typeface="Cambria"/>
              </a:rPr>
              <a:t>cc</a:t>
            </a:r>
            <a:r>
              <a:rPr dirty="0" sz="2400" spc="-20" b="1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p</a:t>
            </a:r>
            <a:r>
              <a:rPr dirty="0" sz="2400" spc="-40" b="1">
                <a:solidFill>
                  <a:srgbClr val="FF0000"/>
                </a:solidFill>
                <a:latin typeface="Cambria"/>
                <a:cs typeface="Cambria"/>
              </a:rPr>
              <a:t>t</a:t>
            </a:r>
            <a:r>
              <a:rPr dirty="0" sz="2400" spc="-20" b="1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d</a:t>
            </a:r>
            <a:r>
              <a:rPr dirty="0" sz="2400" spc="1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job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s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 M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U</a:t>
            </a:r>
            <a:r>
              <a:rPr dirty="0" sz="2400" spc="-35" b="1">
                <a:solidFill>
                  <a:srgbClr val="FF0000"/>
                </a:solidFill>
                <a:latin typeface="Cambria"/>
                <a:cs typeface="Cambria"/>
              </a:rPr>
              <a:t>S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T b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f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u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lf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i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lle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d</a:t>
            </a:r>
            <a:r>
              <a:rPr dirty="0" sz="2400" spc="-10" b="1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870585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In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-95" b="1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5" b="1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sic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al</a:t>
            </a:r>
            <a:r>
              <a:rPr dirty="0" sz="2400" spc="-70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i.e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3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enc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ituatio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anical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 b="1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ta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ct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z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Q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Supp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or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jo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cance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5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2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ec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jo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cance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per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ob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Cle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23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r>
              <a:rPr dirty="0" sz="2400" spc="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(s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Mana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s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ec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)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8034" y="393458"/>
            <a:ext cx="2696210" cy="497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700" spc="-6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3700" b="1">
                <a:solidFill>
                  <a:srgbClr val="005900"/>
                </a:solidFill>
                <a:latin typeface="Cambria"/>
                <a:cs typeface="Cambria"/>
              </a:rPr>
              <a:t>egis</a:t>
            </a:r>
            <a:r>
              <a:rPr dirty="0" sz="3700" spc="-10" b="1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3700" spc="-6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3700" spc="-10" b="1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3700" spc="-5" b="1">
                <a:solidFill>
                  <a:srgbClr val="005900"/>
                </a:solidFill>
                <a:latin typeface="Cambria"/>
                <a:cs typeface="Cambria"/>
              </a:rPr>
              <a:t>ion</a:t>
            </a:r>
            <a:endParaRPr sz="37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57250" y="1147572"/>
            <a:ext cx="5143499" cy="106702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27116" y="1490091"/>
            <a:ext cx="1165225" cy="722630"/>
          </a:xfrm>
          <a:custGeom>
            <a:avLst/>
            <a:gdLst/>
            <a:ahLst/>
            <a:cxnLst/>
            <a:rect l="l" t="t" r="r" b="b"/>
            <a:pathLst>
              <a:path w="1165225" h="722630">
                <a:moveTo>
                  <a:pt x="361188" y="0"/>
                </a:moveTo>
                <a:lnTo>
                  <a:pt x="0" y="361188"/>
                </a:lnTo>
                <a:lnTo>
                  <a:pt x="361188" y="722376"/>
                </a:lnTo>
                <a:lnTo>
                  <a:pt x="361188" y="541782"/>
                </a:lnTo>
                <a:lnTo>
                  <a:pt x="1165098" y="541782"/>
                </a:lnTo>
                <a:lnTo>
                  <a:pt x="1165098" y="180594"/>
                </a:lnTo>
                <a:lnTo>
                  <a:pt x="361188" y="180594"/>
                </a:lnTo>
                <a:lnTo>
                  <a:pt x="36118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27116" y="1490091"/>
            <a:ext cx="1165225" cy="722630"/>
          </a:xfrm>
          <a:custGeom>
            <a:avLst/>
            <a:gdLst/>
            <a:ahLst/>
            <a:cxnLst/>
            <a:rect l="l" t="t" r="r" b="b"/>
            <a:pathLst>
              <a:path w="1165225" h="722630">
                <a:moveTo>
                  <a:pt x="1165098" y="180594"/>
                </a:moveTo>
                <a:lnTo>
                  <a:pt x="361188" y="180594"/>
                </a:lnTo>
                <a:lnTo>
                  <a:pt x="361188" y="0"/>
                </a:lnTo>
                <a:lnTo>
                  <a:pt x="0" y="361188"/>
                </a:lnTo>
                <a:lnTo>
                  <a:pt x="361188" y="722376"/>
                </a:lnTo>
                <a:lnTo>
                  <a:pt x="361188" y="541782"/>
                </a:lnTo>
                <a:lnTo>
                  <a:pt x="1165098" y="541782"/>
                </a:lnTo>
                <a:lnTo>
                  <a:pt x="1165098" y="18059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82670" y="2316098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30">
                <a:moveTo>
                  <a:pt x="700278" y="0"/>
                </a:moveTo>
                <a:lnTo>
                  <a:pt x="700278" y="180594"/>
                </a:lnTo>
                <a:lnTo>
                  <a:pt x="0" y="180594"/>
                </a:lnTo>
                <a:lnTo>
                  <a:pt x="0" y="541782"/>
                </a:lnTo>
                <a:lnTo>
                  <a:pt x="700278" y="541782"/>
                </a:lnTo>
                <a:lnTo>
                  <a:pt x="700278" y="722376"/>
                </a:lnTo>
                <a:lnTo>
                  <a:pt x="1061466" y="361188"/>
                </a:lnTo>
                <a:lnTo>
                  <a:pt x="7002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82670" y="2316098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30">
                <a:moveTo>
                  <a:pt x="0" y="180594"/>
                </a:moveTo>
                <a:lnTo>
                  <a:pt x="700278" y="180594"/>
                </a:lnTo>
                <a:lnTo>
                  <a:pt x="700278" y="0"/>
                </a:lnTo>
                <a:lnTo>
                  <a:pt x="1061466" y="361188"/>
                </a:lnTo>
                <a:lnTo>
                  <a:pt x="700278" y="722376"/>
                </a:lnTo>
                <a:lnTo>
                  <a:pt x="700278" y="541782"/>
                </a:lnTo>
                <a:lnTo>
                  <a:pt x="0" y="541782"/>
                </a:lnTo>
                <a:lnTo>
                  <a:pt x="0" y="18059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42061" y="1738286"/>
            <a:ext cx="2438400" cy="1080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8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725292" y="6344794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700278" y="0"/>
                </a:moveTo>
                <a:lnTo>
                  <a:pt x="700278" y="180594"/>
                </a:lnTo>
                <a:lnTo>
                  <a:pt x="0" y="180594"/>
                </a:lnTo>
                <a:lnTo>
                  <a:pt x="0" y="541782"/>
                </a:lnTo>
                <a:lnTo>
                  <a:pt x="700278" y="541782"/>
                </a:lnTo>
                <a:lnTo>
                  <a:pt x="700278" y="722376"/>
                </a:lnTo>
                <a:lnTo>
                  <a:pt x="1061466" y="361188"/>
                </a:lnTo>
                <a:lnTo>
                  <a:pt x="7002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725292" y="6344794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0" y="180594"/>
                </a:moveTo>
                <a:lnTo>
                  <a:pt x="700278" y="180594"/>
                </a:lnTo>
                <a:lnTo>
                  <a:pt x="700278" y="0"/>
                </a:lnTo>
                <a:lnTo>
                  <a:pt x="1061466" y="361188"/>
                </a:lnTo>
                <a:lnTo>
                  <a:pt x="700278" y="722376"/>
                </a:lnTo>
                <a:lnTo>
                  <a:pt x="700278" y="541782"/>
                </a:lnTo>
                <a:lnTo>
                  <a:pt x="0" y="541782"/>
                </a:lnTo>
                <a:lnTo>
                  <a:pt x="0" y="18059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84810" y="6592803"/>
            <a:ext cx="1612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3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6305" y="8898255"/>
            <a:ext cx="1061720" cy="723265"/>
          </a:xfrm>
          <a:custGeom>
            <a:avLst/>
            <a:gdLst/>
            <a:ahLst/>
            <a:cxnLst/>
            <a:rect l="l" t="t" r="r" b="b"/>
            <a:pathLst>
              <a:path w="1061720" h="723265">
                <a:moveTo>
                  <a:pt x="699897" y="0"/>
                </a:moveTo>
                <a:lnTo>
                  <a:pt x="699897" y="180784"/>
                </a:lnTo>
                <a:lnTo>
                  <a:pt x="0" y="180784"/>
                </a:lnTo>
                <a:lnTo>
                  <a:pt x="0" y="542353"/>
                </a:lnTo>
                <a:lnTo>
                  <a:pt x="699897" y="542353"/>
                </a:lnTo>
                <a:lnTo>
                  <a:pt x="699897" y="723138"/>
                </a:lnTo>
                <a:lnTo>
                  <a:pt x="1061466" y="361569"/>
                </a:lnTo>
                <a:lnTo>
                  <a:pt x="6998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6305" y="8898255"/>
            <a:ext cx="1061720" cy="723265"/>
          </a:xfrm>
          <a:custGeom>
            <a:avLst/>
            <a:gdLst/>
            <a:ahLst/>
            <a:cxnLst/>
            <a:rect l="l" t="t" r="r" b="b"/>
            <a:pathLst>
              <a:path w="1061720" h="723265">
                <a:moveTo>
                  <a:pt x="0" y="180784"/>
                </a:moveTo>
                <a:lnTo>
                  <a:pt x="699897" y="180784"/>
                </a:lnTo>
                <a:lnTo>
                  <a:pt x="699897" y="0"/>
                </a:lnTo>
                <a:lnTo>
                  <a:pt x="1061466" y="361569"/>
                </a:lnTo>
                <a:lnTo>
                  <a:pt x="699897" y="723138"/>
                </a:lnTo>
                <a:lnTo>
                  <a:pt x="699897" y="542353"/>
                </a:lnTo>
                <a:lnTo>
                  <a:pt x="0" y="542353"/>
                </a:lnTo>
                <a:lnTo>
                  <a:pt x="0" y="18078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275675" y="9146892"/>
            <a:ext cx="1612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4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87748" y="9876664"/>
            <a:ext cx="1684020" cy="723265"/>
          </a:xfrm>
          <a:custGeom>
            <a:avLst/>
            <a:gdLst/>
            <a:ahLst/>
            <a:cxnLst/>
            <a:rect l="l" t="t" r="r" b="b"/>
            <a:pathLst>
              <a:path w="1684020" h="723265">
                <a:moveTo>
                  <a:pt x="361569" y="0"/>
                </a:moveTo>
                <a:lnTo>
                  <a:pt x="0" y="361568"/>
                </a:lnTo>
                <a:lnTo>
                  <a:pt x="361569" y="723137"/>
                </a:lnTo>
                <a:lnTo>
                  <a:pt x="361569" y="542353"/>
                </a:lnTo>
                <a:lnTo>
                  <a:pt x="1684020" y="542353"/>
                </a:lnTo>
                <a:lnTo>
                  <a:pt x="1684020" y="180784"/>
                </a:lnTo>
                <a:lnTo>
                  <a:pt x="361569" y="180784"/>
                </a:lnTo>
                <a:lnTo>
                  <a:pt x="361569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87748" y="9876664"/>
            <a:ext cx="1684020" cy="723265"/>
          </a:xfrm>
          <a:custGeom>
            <a:avLst/>
            <a:gdLst/>
            <a:ahLst/>
            <a:cxnLst/>
            <a:rect l="l" t="t" r="r" b="b"/>
            <a:pathLst>
              <a:path w="1684020" h="723265">
                <a:moveTo>
                  <a:pt x="1684020" y="180784"/>
                </a:moveTo>
                <a:lnTo>
                  <a:pt x="361569" y="180784"/>
                </a:lnTo>
                <a:lnTo>
                  <a:pt x="361569" y="0"/>
                </a:lnTo>
                <a:lnTo>
                  <a:pt x="0" y="361568"/>
                </a:lnTo>
                <a:lnTo>
                  <a:pt x="361569" y="723137"/>
                </a:lnTo>
                <a:lnTo>
                  <a:pt x="361569" y="542353"/>
                </a:lnTo>
                <a:lnTo>
                  <a:pt x="1684020" y="542353"/>
                </a:lnTo>
                <a:lnTo>
                  <a:pt x="1684020" y="18078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4428011" y="10125204"/>
            <a:ext cx="118300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O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PLE</a:t>
            </a: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TE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9580">
              <a:lnSpc>
                <a:spcPts val="4405"/>
              </a:lnSpc>
            </a:pPr>
            <a:r>
              <a:rPr dirty="0" spc="-55"/>
              <a:t>A</a:t>
            </a:r>
            <a:r>
              <a:rPr dirty="0" spc="-25"/>
              <a:t>cc</a:t>
            </a:r>
            <a:r>
              <a:rPr dirty="0"/>
              <a:t>ept</a:t>
            </a:r>
            <a:r>
              <a:rPr dirty="0" spc="-15"/>
              <a:t> </a:t>
            </a:r>
            <a:r>
              <a:rPr dirty="0"/>
              <a:t>J</a:t>
            </a:r>
            <a:r>
              <a:rPr dirty="0" spc="-5"/>
              <a:t>o</a:t>
            </a:r>
            <a:r>
              <a:rPr dirty="0"/>
              <a:t>b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26197" y="1243215"/>
            <a:ext cx="4949190" cy="1292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ts val="2735"/>
              </a:lnSpc>
            </a:pP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RITI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z="2400" spc="-15" b="1">
                <a:solidFill>
                  <a:srgbClr val="FF0000"/>
                </a:solidFill>
                <a:latin typeface="Cambria"/>
                <a:cs typeface="Cambria"/>
              </a:rPr>
              <a:t>AL</a:t>
            </a:r>
            <a:endParaRPr sz="2400">
              <a:latin typeface="Cambria"/>
              <a:cs typeface="Cambria"/>
            </a:endParaRPr>
          </a:p>
          <a:p>
            <a:pPr algn="ctr" marL="12700" marR="5080" indent="1905">
              <a:lnSpc>
                <a:spcPts val="2590"/>
              </a:lnSpc>
              <a:spcBef>
                <a:spcPts val="180"/>
              </a:spcBef>
            </a:pP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ck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al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l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oca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io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2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ef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be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4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in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 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b.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No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elea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se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en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ta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ine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acci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2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accep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56944" y="2865894"/>
            <a:ext cx="4290059" cy="89001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11377" y="5963794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700278" y="0"/>
                </a:moveTo>
                <a:lnTo>
                  <a:pt x="700278" y="180594"/>
                </a:lnTo>
                <a:lnTo>
                  <a:pt x="0" y="180594"/>
                </a:lnTo>
                <a:lnTo>
                  <a:pt x="0" y="541782"/>
                </a:lnTo>
                <a:lnTo>
                  <a:pt x="700278" y="541782"/>
                </a:lnTo>
                <a:lnTo>
                  <a:pt x="700278" y="722376"/>
                </a:lnTo>
                <a:lnTo>
                  <a:pt x="1061466" y="361188"/>
                </a:lnTo>
                <a:lnTo>
                  <a:pt x="7002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11377" y="5963794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0" y="180594"/>
                </a:moveTo>
                <a:lnTo>
                  <a:pt x="700278" y="180594"/>
                </a:lnTo>
                <a:lnTo>
                  <a:pt x="700278" y="0"/>
                </a:lnTo>
                <a:lnTo>
                  <a:pt x="1061466" y="361188"/>
                </a:lnTo>
                <a:lnTo>
                  <a:pt x="700278" y="722376"/>
                </a:lnTo>
                <a:lnTo>
                  <a:pt x="700278" y="541782"/>
                </a:lnTo>
                <a:lnTo>
                  <a:pt x="0" y="541782"/>
                </a:lnTo>
                <a:lnTo>
                  <a:pt x="0" y="18059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470604" y="6211965"/>
            <a:ext cx="1612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49580">
              <a:lnSpc>
                <a:spcPct val="100000"/>
              </a:lnSpc>
            </a:pPr>
            <a:r>
              <a:rPr dirty="0" spc="-55"/>
              <a:t>A</a:t>
            </a:r>
            <a:r>
              <a:rPr dirty="0" spc="-25"/>
              <a:t>cc</a:t>
            </a:r>
            <a:r>
              <a:rPr dirty="0"/>
              <a:t>ept</a:t>
            </a:r>
            <a:r>
              <a:rPr dirty="0" spc="-15"/>
              <a:t> </a:t>
            </a:r>
            <a:r>
              <a:rPr dirty="0"/>
              <a:t>J</a:t>
            </a:r>
            <a:r>
              <a:rPr dirty="0" spc="-5"/>
              <a:t>o</a:t>
            </a:r>
            <a:r>
              <a:rPr dirty="0"/>
              <a:t>b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1475" y="1023366"/>
            <a:ext cx="4575048" cy="45956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19378" y="6096000"/>
            <a:ext cx="4597145" cy="50697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3998" y="3660266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700278" y="0"/>
                </a:moveTo>
                <a:lnTo>
                  <a:pt x="700278" y="180594"/>
                </a:lnTo>
                <a:lnTo>
                  <a:pt x="0" y="180594"/>
                </a:lnTo>
                <a:lnTo>
                  <a:pt x="0" y="541782"/>
                </a:lnTo>
                <a:lnTo>
                  <a:pt x="700278" y="541782"/>
                </a:lnTo>
                <a:lnTo>
                  <a:pt x="700278" y="722376"/>
                </a:lnTo>
                <a:lnTo>
                  <a:pt x="1061466" y="361188"/>
                </a:lnTo>
                <a:lnTo>
                  <a:pt x="70027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3998" y="3660266"/>
            <a:ext cx="1061720" cy="722630"/>
          </a:xfrm>
          <a:custGeom>
            <a:avLst/>
            <a:gdLst/>
            <a:ahLst/>
            <a:cxnLst/>
            <a:rect l="l" t="t" r="r" b="b"/>
            <a:pathLst>
              <a:path w="1061720" h="722629">
                <a:moveTo>
                  <a:pt x="0" y="180594"/>
                </a:moveTo>
                <a:lnTo>
                  <a:pt x="700278" y="180594"/>
                </a:lnTo>
                <a:lnTo>
                  <a:pt x="700278" y="0"/>
                </a:lnTo>
                <a:lnTo>
                  <a:pt x="1061466" y="361188"/>
                </a:lnTo>
                <a:lnTo>
                  <a:pt x="700278" y="722376"/>
                </a:lnTo>
                <a:lnTo>
                  <a:pt x="700278" y="541782"/>
                </a:lnTo>
                <a:lnTo>
                  <a:pt x="0" y="541782"/>
                </a:lnTo>
                <a:lnTo>
                  <a:pt x="0" y="18059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12993" y="3908597"/>
            <a:ext cx="16129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5556" y="8416670"/>
            <a:ext cx="1682114" cy="723265"/>
          </a:xfrm>
          <a:custGeom>
            <a:avLst/>
            <a:gdLst/>
            <a:ahLst/>
            <a:cxnLst/>
            <a:rect l="l" t="t" r="r" b="b"/>
            <a:pathLst>
              <a:path w="1682114" h="723265">
                <a:moveTo>
                  <a:pt x="1320165" y="0"/>
                </a:moveTo>
                <a:lnTo>
                  <a:pt x="1320165" y="180784"/>
                </a:lnTo>
                <a:lnTo>
                  <a:pt x="0" y="180784"/>
                </a:lnTo>
                <a:lnTo>
                  <a:pt x="0" y="542353"/>
                </a:lnTo>
                <a:lnTo>
                  <a:pt x="1320165" y="542353"/>
                </a:lnTo>
                <a:lnTo>
                  <a:pt x="1320165" y="723137"/>
                </a:lnTo>
                <a:lnTo>
                  <a:pt x="1681733" y="361568"/>
                </a:lnTo>
                <a:lnTo>
                  <a:pt x="1320165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65556" y="8416670"/>
            <a:ext cx="1682114" cy="723265"/>
          </a:xfrm>
          <a:custGeom>
            <a:avLst/>
            <a:gdLst/>
            <a:ahLst/>
            <a:cxnLst/>
            <a:rect l="l" t="t" r="r" b="b"/>
            <a:pathLst>
              <a:path w="1682114" h="723265">
                <a:moveTo>
                  <a:pt x="0" y="180784"/>
                </a:moveTo>
                <a:lnTo>
                  <a:pt x="1320165" y="180784"/>
                </a:lnTo>
                <a:lnTo>
                  <a:pt x="1320165" y="0"/>
                </a:lnTo>
                <a:lnTo>
                  <a:pt x="1681733" y="361568"/>
                </a:lnTo>
                <a:lnTo>
                  <a:pt x="1320165" y="723137"/>
                </a:lnTo>
                <a:lnTo>
                  <a:pt x="1320165" y="542353"/>
                </a:lnTo>
                <a:lnTo>
                  <a:pt x="0" y="542353"/>
                </a:lnTo>
                <a:lnTo>
                  <a:pt x="0" y="180784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0285" y="8665223"/>
            <a:ext cx="13112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" b="1">
                <a:solidFill>
                  <a:srgbClr val="FFFFFF"/>
                </a:solidFill>
                <a:latin typeface="Cambria"/>
                <a:cs typeface="Cambria"/>
              </a:rPr>
              <a:t>C</a:t>
            </a:r>
            <a:r>
              <a:rPr dirty="0" sz="1800" b="1">
                <a:solidFill>
                  <a:srgbClr val="FFFFFF"/>
                </a:solidFill>
                <a:latin typeface="Cambria"/>
                <a:cs typeface="Cambria"/>
              </a:rPr>
              <a:t>ON</a:t>
            </a:r>
            <a:r>
              <a:rPr dirty="0" sz="1800" spc="-5" b="1">
                <a:solidFill>
                  <a:srgbClr val="FFFFFF"/>
                </a:solidFill>
                <a:latin typeface="Cambria"/>
                <a:cs typeface="Cambria"/>
              </a:rPr>
              <a:t>F</a:t>
            </a:r>
            <a:r>
              <a:rPr dirty="0" sz="1800" spc="-10" b="1">
                <a:solidFill>
                  <a:srgbClr val="FFFFFF"/>
                </a:solidFill>
                <a:latin typeface="Cambria"/>
                <a:cs typeface="Cambria"/>
              </a:rPr>
              <a:t>I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R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M</a:t>
            </a:r>
            <a:r>
              <a:rPr dirty="0" sz="1800" spc="-20" b="1">
                <a:solidFill>
                  <a:srgbClr val="FFFFFF"/>
                </a:solidFill>
                <a:latin typeface="Cambria"/>
                <a:cs typeface="Cambria"/>
              </a:rPr>
              <a:t>E</a:t>
            </a:r>
            <a:r>
              <a:rPr dirty="0" sz="1800" spc="-15" b="1">
                <a:solidFill>
                  <a:srgbClr val="FFFFFF"/>
                </a:solidFill>
                <a:latin typeface="Cambria"/>
                <a:cs typeface="Cambria"/>
              </a:rPr>
              <a:t>D</a:t>
            </a: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0345">
              <a:lnSpc>
                <a:spcPct val="100000"/>
              </a:lnSpc>
            </a:pPr>
            <a:r>
              <a:rPr dirty="0" spc="-5"/>
              <a:t>Manag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Jobs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3470" y="966977"/>
            <a:ext cx="4671059" cy="96911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88062" y="10583249"/>
            <a:ext cx="5555615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Upo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acc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ptin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2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jo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b,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w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 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z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Q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_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el</a:t>
            </a:r>
            <a:r>
              <a:rPr dirty="0" sz="2400" spc="-7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85" b="1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yMa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2945" y="3516830"/>
            <a:ext cx="216344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5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dirty="0" sz="2000" spc="-30">
                <a:solidFill>
                  <a:srgbClr val="FF0000"/>
                </a:solidFill>
                <a:latin typeface="Calibri"/>
                <a:cs typeface="Calibri"/>
              </a:rPr>
              <a:t>t</a:t>
            </a:r>
            <a:r>
              <a:rPr dirty="0" sz="2000" spc="-1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000" spc="-35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000" spc="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ph</a:t>
            </a:r>
            <a:r>
              <a:rPr dirty="0" sz="2000" spc="-1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sz="2000" spc="-1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dirty="0" sz="2000" spc="-5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sz="2000" spc="-15">
                <a:solidFill>
                  <a:srgbClr val="FF0000"/>
                </a:solidFill>
                <a:latin typeface="Calibri"/>
                <a:cs typeface="Calibri"/>
              </a:rPr>
              <a:t>umber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0345">
              <a:lnSpc>
                <a:spcPct val="100000"/>
              </a:lnSpc>
            </a:pPr>
            <a:r>
              <a:rPr dirty="0" spc="-5"/>
              <a:t>Manag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Jobs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97180">
              <a:lnSpc>
                <a:spcPct val="100000"/>
              </a:lnSpc>
            </a:pPr>
            <a:r>
              <a:rPr dirty="0" spc="-110"/>
              <a:t>F</a:t>
            </a:r>
            <a:r>
              <a:rPr dirty="0" spc="-5"/>
              <a:t>o</a:t>
            </a:r>
            <a:r>
              <a:rPr dirty="0"/>
              <a:t>ll</a:t>
            </a:r>
            <a:r>
              <a:rPr dirty="0" spc="-30"/>
              <a:t>o</a:t>
            </a:r>
            <a:r>
              <a:rPr dirty="0"/>
              <a:t>w </a:t>
            </a:r>
            <a:r>
              <a:rPr dirty="0" spc="-5"/>
              <a:t>t</a:t>
            </a:r>
            <a:r>
              <a:rPr dirty="0" spc="-15"/>
              <a:t>he</a:t>
            </a:r>
            <a:r>
              <a:rPr dirty="0" spc="-5"/>
              <a:t> </a:t>
            </a:r>
            <a:r>
              <a:rPr dirty="0" spc="-15"/>
              <a:t>in</a:t>
            </a:r>
            <a:r>
              <a:rPr dirty="0" spc="-15"/>
              <a:t>s</a:t>
            </a:r>
            <a:r>
              <a:rPr dirty="0" spc="-15"/>
              <a:t>tr</a:t>
            </a:r>
            <a:r>
              <a:rPr dirty="0"/>
              <a:t>u</a:t>
            </a:r>
            <a:r>
              <a:rPr dirty="0" spc="-20"/>
              <a:t>ction</a:t>
            </a:r>
            <a:r>
              <a:rPr dirty="0" spc="-15"/>
              <a:t>s</a:t>
            </a:r>
            <a:r>
              <a:rPr dirty="0" spc="10"/>
              <a:t> </a:t>
            </a:r>
            <a:r>
              <a:rPr dirty="0" spc="-20"/>
              <a:t>o</a:t>
            </a:r>
            <a:r>
              <a:rPr dirty="0" spc="-15"/>
              <a:t>n</a:t>
            </a:r>
            <a:r>
              <a:rPr dirty="0" spc="-5"/>
              <a:t> t</a:t>
            </a:r>
            <a:r>
              <a:rPr dirty="0"/>
              <a:t>h</a:t>
            </a:r>
            <a:r>
              <a:rPr dirty="0" spc="-15"/>
              <a:t>e</a:t>
            </a:r>
            <a:r>
              <a:rPr dirty="0"/>
              <a:t> m</a:t>
            </a:r>
            <a:r>
              <a:rPr dirty="0" spc="-20"/>
              <a:t>e</a:t>
            </a:r>
            <a:r>
              <a:rPr dirty="0" spc="-15"/>
              <a:t>ss</a:t>
            </a:r>
            <a:r>
              <a:rPr dirty="0" spc="-5"/>
              <a:t>a</a:t>
            </a:r>
            <a:r>
              <a:rPr dirty="0"/>
              <a:t>g</a:t>
            </a:r>
            <a:r>
              <a:rPr dirty="0" spc="-15"/>
              <a:t>e.</a:t>
            </a: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7180" marR="1473835">
              <a:lnSpc>
                <a:spcPct val="100000"/>
              </a:lnSpc>
            </a:pPr>
            <a:r>
              <a:rPr dirty="0" spc="-5"/>
              <a:t>A</a:t>
            </a:r>
            <a:r>
              <a:rPr dirty="0"/>
              <a:t>ll</a:t>
            </a:r>
            <a:r>
              <a:rPr dirty="0" spc="-5"/>
              <a:t> </a:t>
            </a:r>
            <a:r>
              <a:rPr dirty="0" spc="-20"/>
              <a:t>con</a:t>
            </a:r>
            <a:r>
              <a:rPr dirty="0" spc="-5"/>
              <a:t>tac</a:t>
            </a:r>
            <a:r>
              <a:rPr dirty="0"/>
              <a:t>t</a:t>
            </a:r>
            <a:r>
              <a:rPr dirty="0" spc="20"/>
              <a:t> </a:t>
            </a:r>
            <a:r>
              <a:rPr dirty="0" spc="-15"/>
              <a:t>d</a:t>
            </a:r>
            <a:r>
              <a:rPr dirty="0" spc="-5"/>
              <a:t>etail</a:t>
            </a:r>
            <a:r>
              <a:rPr dirty="0" spc="-15"/>
              <a:t>s</a:t>
            </a:r>
            <a:r>
              <a:rPr dirty="0" spc="10"/>
              <a:t> </a:t>
            </a:r>
            <a:r>
              <a:rPr dirty="0" spc="-5"/>
              <a:t>a</a:t>
            </a:r>
            <a:r>
              <a:rPr dirty="0" spc="-50"/>
              <a:t>r</a:t>
            </a:r>
            <a:r>
              <a:rPr dirty="0" spc="-15"/>
              <a:t>e</a:t>
            </a:r>
            <a:r>
              <a:rPr dirty="0"/>
              <a:t> </a:t>
            </a:r>
            <a:r>
              <a:rPr dirty="0" spc="-20"/>
              <a:t>p</a:t>
            </a:r>
            <a:r>
              <a:rPr dirty="0" spc="-55"/>
              <a:t>ro</a:t>
            </a:r>
            <a:r>
              <a:rPr dirty="0" spc="-15"/>
              <a:t>v</a:t>
            </a:r>
            <a:r>
              <a:rPr dirty="0" spc="-15"/>
              <a:t>i</a:t>
            </a:r>
            <a:r>
              <a:rPr dirty="0" spc="-15"/>
              <a:t>d</a:t>
            </a:r>
            <a:r>
              <a:rPr dirty="0" spc="-20"/>
              <a:t>e</a:t>
            </a:r>
            <a:r>
              <a:rPr dirty="0" spc="-10"/>
              <a:t>d:</a:t>
            </a:r>
            <a:r>
              <a:rPr dirty="0" spc="-10"/>
              <a:t> </a:t>
            </a:r>
            <a:r>
              <a:rPr dirty="0" spc="-5"/>
              <a:t>S</a:t>
            </a:r>
            <a:r>
              <a:rPr dirty="0" spc="-30"/>
              <a:t>t</a:t>
            </a:r>
            <a:r>
              <a:rPr dirty="0" spc="-20"/>
              <a:t>o</a:t>
            </a:r>
            <a:r>
              <a:rPr dirty="0" spc="-50"/>
              <a:t>r</a:t>
            </a:r>
            <a:r>
              <a:rPr dirty="0" spc="-15"/>
              <a:t>e</a:t>
            </a:r>
            <a:r>
              <a:rPr dirty="0" spc="5"/>
              <a:t> </a:t>
            </a:r>
            <a:r>
              <a:rPr dirty="0" spc="-20"/>
              <a:t>&amp;</a:t>
            </a:r>
            <a:r>
              <a:rPr dirty="0"/>
              <a:t> </a:t>
            </a:r>
            <a:r>
              <a:rPr dirty="0" spc="-35"/>
              <a:t>C</a:t>
            </a:r>
            <a:r>
              <a:rPr dirty="0" spc="-5"/>
              <a:t>us</a:t>
            </a:r>
            <a:r>
              <a:rPr dirty="0" spc="-25"/>
              <a:t>t</a:t>
            </a:r>
            <a:r>
              <a:rPr dirty="0" spc="-20"/>
              <a:t>o</a:t>
            </a:r>
            <a:r>
              <a:rPr dirty="0" spc="-20"/>
              <a:t>m</a:t>
            </a:r>
            <a:r>
              <a:rPr dirty="0" spc="-20"/>
              <a:t>e</a:t>
            </a:r>
            <a:r>
              <a:rPr dirty="0" spc="-250"/>
              <a:t>r</a:t>
            </a:r>
            <a:r>
              <a:rPr dirty="0"/>
              <a:t>.</a:t>
            </a: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7180">
              <a:lnSpc>
                <a:spcPct val="100000"/>
              </a:lnSpc>
            </a:pPr>
            <a:r>
              <a:rPr dirty="0" spc="-5" b="1">
                <a:latin typeface="Cambria"/>
                <a:cs typeface="Cambria"/>
              </a:rPr>
              <a:t>Cal</a:t>
            </a:r>
            <a:r>
              <a:rPr dirty="0" b="1">
                <a:latin typeface="Cambria"/>
                <a:cs typeface="Cambria"/>
              </a:rPr>
              <a:t>l</a:t>
            </a:r>
            <a:r>
              <a:rPr dirty="0" spc="-5" b="1">
                <a:latin typeface="Cambria"/>
                <a:cs typeface="Cambria"/>
              </a:rPr>
              <a:t> t</a:t>
            </a:r>
            <a:r>
              <a:rPr dirty="0" spc="-15" b="1">
                <a:latin typeface="Cambria"/>
                <a:cs typeface="Cambria"/>
              </a:rPr>
              <a:t>he</a:t>
            </a:r>
            <a:r>
              <a:rPr dirty="0" b="1">
                <a:latin typeface="Cambria"/>
                <a:cs typeface="Cambria"/>
              </a:rPr>
              <a:t> </a:t>
            </a:r>
            <a:r>
              <a:rPr dirty="0" spc="-5" b="1">
                <a:latin typeface="Cambria"/>
                <a:cs typeface="Cambria"/>
              </a:rPr>
              <a:t>S</a:t>
            </a:r>
            <a:r>
              <a:rPr dirty="0" spc="-40" b="1">
                <a:latin typeface="Cambria"/>
                <a:cs typeface="Cambria"/>
              </a:rPr>
              <a:t>t</a:t>
            </a:r>
            <a:r>
              <a:rPr dirty="0" b="1">
                <a:latin typeface="Cambria"/>
                <a:cs typeface="Cambria"/>
              </a:rPr>
              <a:t>o</a:t>
            </a:r>
            <a:r>
              <a:rPr dirty="0" spc="-35" b="1">
                <a:latin typeface="Cambria"/>
                <a:cs typeface="Cambria"/>
              </a:rPr>
              <a:t>r</a:t>
            </a:r>
            <a:r>
              <a:rPr dirty="0" spc="-15" b="1">
                <a:latin typeface="Cambria"/>
                <a:cs typeface="Cambria"/>
              </a:rPr>
              <a:t>e</a:t>
            </a:r>
            <a:r>
              <a:rPr dirty="0" spc="5" b="1">
                <a:latin typeface="Cambria"/>
                <a:cs typeface="Cambria"/>
              </a:rPr>
              <a:t> </a:t>
            </a:r>
            <a:r>
              <a:rPr dirty="0"/>
              <a:t>b</a:t>
            </a:r>
            <a:r>
              <a:rPr dirty="0" spc="-20"/>
              <a:t>e</a:t>
            </a:r>
            <a:r>
              <a:rPr dirty="0" spc="-45"/>
              <a:t>f</a:t>
            </a:r>
            <a:r>
              <a:rPr dirty="0" spc="-20"/>
              <a:t>o</a:t>
            </a:r>
            <a:r>
              <a:rPr dirty="0" spc="-50"/>
              <a:t>r</a:t>
            </a:r>
            <a:r>
              <a:rPr dirty="0" spc="-15"/>
              <a:t>e</a:t>
            </a:r>
            <a:r>
              <a:rPr dirty="0"/>
              <a:t> </a:t>
            </a:r>
            <a:r>
              <a:rPr dirty="0" spc="-20"/>
              <a:t>p</a:t>
            </a:r>
            <a:r>
              <a:rPr dirty="0" spc="-50"/>
              <a:t>r</a:t>
            </a:r>
            <a:r>
              <a:rPr dirty="0" spc="-20"/>
              <a:t>ocee</a:t>
            </a:r>
            <a:r>
              <a:rPr dirty="0" spc="-15"/>
              <a:t>d</a:t>
            </a:r>
            <a:r>
              <a:rPr dirty="0" spc="-5"/>
              <a:t>in</a:t>
            </a:r>
            <a:r>
              <a:rPr dirty="0"/>
              <a:t>g</a:t>
            </a:r>
            <a:r>
              <a:rPr dirty="0" spc="15"/>
              <a:t> </a:t>
            </a:r>
            <a:r>
              <a:rPr dirty="0" spc="-30"/>
              <a:t>t</a:t>
            </a:r>
            <a:r>
              <a:rPr dirty="0" spc="-15"/>
              <a:t>o</a:t>
            </a:r>
            <a:r>
              <a:rPr dirty="0"/>
              <a:t> </a:t>
            </a:r>
            <a:r>
              <a:rPr dirty="0" spc="-5"/>
              <a:t>co</a:t>
            </a:r>
            <a:r>
              <a:rPr dirty="0"/>
              <a:t>ll</a:t>
            </a:r>
            <a:r>
              <a:rPr dirty="0" spc="-5"/>
              <a:t>ec</a:t>
            </a:r>
            <a:r>
              <a:rPr dirty="0" spc="30"/>
              <a:t>t</a:t>
            </a:r>
            <a:r>
              <a:rPr dirty="0"/>
              <a:t>.</a:t>
            </a: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7180" marR="1278255">
              <a:lnSpc>
                <a:spcPct val="100000"/>
              </a:lnSpc>
            </a:pPr>
            <a:r>
              <a:rPr dirty="0" spc="-10"/>
              <a:t>Cl</a:t>
            </a:r>
            <a:r>
              <a:rPr dirty="0" spc="-15"/>
              <a:t>ic</a:t>
            </a:r>
            <a:r>
              <a:rPr dirty="0"/>
              <a:t>k </a:t>
            </a:r>
            <a:r>
              <a:rPr dirty="0" spc="-5"/>
              <a:t>“</a:t>
            </a:r>
            <a:r>
              <a:rPr dirty="0" spc="-15" b="1">
                <a:latin typeface="Cambria"/>
                <a:cs typeface="Cambria"/>
              </a:rPr>
              <a:t>Pick</a:t>
            </a:r>
            <a:r>
              <a:rPr dirty="0" spc="-15" b="1">
                <a:latin typeface="Cambria"/>
                <a:cs typeface="Cambria"/>
              </a:rPr>
              <a:t> </a:t>
            </a:r>
            <a:r>
              <a:rPr dirty="0" b="1">
                <a:latin typeface="Cambria"/>
                <a:cs typeface="Cambria"/>
              </a:rPr>
              <a:t>up</a:t>
            </a:r>
            <a:r>
              <a:rPr dirty="0" spc="5" b="1">
                <a:latin typeface="Cambria"/>
                <a:cs typeface="Cambria"/>
              </a:rPr>
              <a:t> </a:t>
            </a:r>
            <a:r>
              <a:rPr dirty="0" b="1">
                <a:latin typeface="Cambria"/>
                <a:cs typeface="Cambria"/>
              </a:rPr>
              <a:t>d</a:t>
            </a:r>
            <a:r>
              <a:rPr dirty="0" spc="-15" b="1">
                <a:latin typeface="Cambria"/>
                <a:cs typeface="Cambria"/>
              </a:rPr>
              <a:t>o</a:t>
            </a:r>
            <a:r>
              <a:rPr dirty="0" spc="-20" b="1">
                <a:latin typeface="Cambria"/>
                <a:cs typeface="Cambria"/>
              </a:rPr>
              <a:t>ne</a:t>
            </a:r>
            <a:r>
              <a:rPr dirty="0"/>
              <a:t>”</a:t>
            </a:r>
            <a:r>
              <a:rPr dirty="0" spc="-5"/>
              <a:t> </a:t>
            </a:r>
            <a:r>
              <a:rPr dirty="0" spc="-25"/>
              <a:t>w</a:t>
            </a:r>
            <a:r>
              <a:rPr dirty="0" spc="-15"/>
              <a:t>h</a:t>
            </a:r>
            <a:r>
              <a:rPr dirty="0" spc="-20"/>
              <a:t>e</a:t>
            </a:r>
            <a:r>
              <a:rPr dirty="0"/>
              <a:t>n </a:t>
            </a:r>
            <a:r>
              <a:rPr dirty="0" spc="-20"/>
              <a:t>o</a:t>
            </a:r>
            <a:r>
              <a:rPr dirty="0" spc="-50"/>
              <a:t>r</a:t>
            </a:r>
            <a:r>
              <a:rPr dirty="0" spc="-15"/>
              <a:t>d</a:t>
            </a:r>
            <a:r>
              <a:rPr dirty="0" spc="-20"/>
              <a:t>e</a:t>
            </a:r>
            <a:r>
              <a:rPr dirty="0" spc="-10"/>
              <a:t>r</a:t>
            </a:r>
            <a:r>
              <a:rPr dirty="0" spc="-10"/>
              <a:t> </a:t>
            </a:r>
            <a:r>
              <a:rPr dirty="0"/>
              <a:t>h</a:t>
            </a:r>
            <a:r>
              <a:rPr dirty="0" spc="-5"/>
              <a:t>a</a:t>
            </a:r>
            <a:r>
              <a:rPr dirty="0" spc="-15"/>
              <a:t>s</a:t>
            </a:r>
            <a:r>
              <a:rPr dirty="0" spc="5"/>
              <a:t> </a:t>
            </a:r>
            <a:r>
              <a:rPr dirty="0" spc="-5"/>
              <a:t>be</a:t>
            </a:r>
            <a:r>
              <a:rPr dirty="0" spc="-20"/>
              <a:t>e</a:t>
            </a:r>
            <a:r>
              <a:rPr dirty="0"/>
              <a:t>n </a:t>
            </a:r>
            <a:r>
              <a:rPr dirty="0" spc="-20"/>
              <a:t>co</a:t>
            </a:r>
            <a:r>
              <a:rPr dirty="0"/>
              <a:t>ll</a:t>
            </a:r>
            <a:r>
              <a:rPr dirty="0" spc="-20"/>
              <a:t>ec</a:t>
            </a:r>
            <a:r>
              <a:rPr dirty="0" spc="-30"/>
              <a:t>t</a:t>
            </a:r>
            <a:r>
              <a:rPr dirty="0" spc="-20"/>
              <a:t>e</a:t>
            </a:r>
            <a:r>
              <a:rPr dirty="0" spc="-10"/>
              <a:t>d.</a:t>
            </a: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L="385445">
              <a:lnSpc>
                <a:spcPct val="100000"/>
              </a:lnSpc>
            </a:pPr>
            <a:r>
              <a:rPr dirty="0" spc="-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pc="-15" b="1">
                <a:solidFill>
                  <a:srgbClr val="FF0000"/>
                </a:solidFill>
                <a:latin typeface="Cambria"/>
                <a:cs typeface="Cambria"/>
              </a:rPr>
              <a:t>RITI</a:t>
            </a:r>
            <a:r>
              <a:rPr dirty="0" spc="-5" b="1">
                <a:solidFill>
                  <a:srgbClr val="FF0000"/>
                </a:solidFill>
                <a:latin typeface="Cambria"/>
                <a:cs typeface="Cambria"/>
              </a:rPr>
              <a:t>C</a:t>
            </a:r>
            <a:r>
              <a:rPr dirty="0" spc="-15" b="1">
                <a:solidFill>
                  <a:srgbClr val="FF0000"/>
                </a:solidFill>
                <a:latin typeface="Cambria"/>
                <a:cs typeface="Cambria"/>
              </a:rPr>
              <a:t>AL</a:t>
            </a:r>
          </a:p>
          <a:p>
            <a:pPr marL="297180" marR="31750">
              <a:lnSpc>
                <a:spcPct val="100000"/>
              </a:lnSpc>
            </a:pPr>
            <a:r>
              <a:rPr dirty="0" spc="-20"/>
              <a:t>D</a:t>
            </a:r>
            <a:r>
              <a:rPr dirty="0" spc="-5"/>
              <a:t>e</a:t>
            </a:r>
            <a:r>
              <a:rPr dirty="0"/>
              <a:t>l</a:t>
            </a:r>
            <a:r>
              <a:rPr dirty="0" spc="-60"/>
              <a:t>iv</a:t>
            </a:r>
            <a:r>
              <a:rPr dirty="0" spc="-20"/>
              <a:t>er</a:t>
            </a:r>
            <a:r>
              <a:rPr dirty="0" spc="-15"/>
              <a:t>y</a:t>
            </a:r>
            <a:r>
              <a:rPr dirty="0" spc="-5"/>
              <a:t> par</a:t>
            </a:r>
            <a:r>
              <a:rPr dirty="0" spc="-20"/>
              <a:t>tner</a:t>
            </a:r>
            <a:r>
              <a:rPr dirty="0" spc="-15"/>
              <a:t>s</a:t>
            </a:r>
            <a:r>
              <a:rPr dirty="0" spc="15"/>
              <a:t> </a:t>
            </a:r>
            <a:r>
              <a:rPr dirty="0"/>
              <a:t>mu</a:t>
            </a:r>
            <a:r>
              <a:rPr dirty="0" spc="-15"/>
              <a:t>s</a:t>
            </a:r>
            <a:r>
              <a:rPr dirty="0"/>
              <a:t>t </a:t>
            </a:r>
            <a:r>
              <a:rPr dirty="0" spc="-50"/>
              <a:t>r</a:t>
            </a:r>
            <a:r>
              <a:rPr dirty="0" spc="-20"/>
              <a:t>e</a:t>
            </a:r>
            <a:r>
              <a:rPr dirty="0"/>
              <a:t>m</a:t>
            </a:r>
            <a:r>
              <a:rPr dirty="0" spc="-5"/>
              <a:t>ai</a:t>
            </a:r>
            <a:r>
              <a:rPr dirty="0"/>
              <a:t>n </a:t>
            </a:r>
            <a:r>
              <a:rPr dirty="0" spc="-5"/>
              <a:t>contacta</a:t>
            </a:r>
            <a:r>
              <a:rPr dirty="0"/>
              <a:t>bl</a:t>
            </a:r>
            <a:r>
              <a:rPr dirty="0" spc="-15"/>
              <a:t>e</a:t>
            </a:r>
            <a:r>
              <a:rPr dirty="0" spc="-10"/>
              <a:t> v</a:t>
            </a:r>
            <a:r>
              <a:rPr dirty="0" spc="-15"/>
              <a:t>i</a:t>
            </a:r>
            <a:r>
              <a:rPr dirty="0"/>
              <a:t>a</a:t>
            </a:r>
            <a:r>
              <a:rPr dirty="0" spc="-5"/>
              <a:t> </a:t>
            </a:r>
            <a:r>
              <a:rPr dirty="0" spc="-180"/>
              <a:t>V</a:t>
            </a:r>
            <a:r>
              <a:rPr dirty="0" spc="-15"/>
              <a:t>oic</a:t>
            </a:r>
            <a:r>
              <a:rPr dirty="0" spc="-15"/>
              <a:t>e</a:t>
            </a:r>
            <a:r>
              <a:rPr dirty="0" spc="10"/>
              <a:t> </a:t>
            </a:r>
            <a:r>
              <a:rPr dirty="0" spc="-5"/>
              <a:t>an</a:t>
            </a:r>
            <a:r>
              <a:rPr dirty="0" spc="-15"/>
              <a:t>d/</a:t>
            </a:r>
            <a:r>
              <a:rPr dirty="0" spc="-20"/>
              <a:t>o</a:t>
            </a:r>
            <a:r>
              <a:rPr dirty="0" spc="-10"/>
              <a:t>r</a:t>
            </a:r>
            <a:r>
              <a:rPr dirty="0"/>
              <a:t> </a:t>
            </a:r>
            <a:r>
              <a:rPr dirty="0" spc="-5"/>
              <a:t>Me</a:t>
            </a:r>
            <a:r>
              <a:rPr dirty="0" spc="-15"/>
              <a:t>ss</a:t>
            </a:r>
            <a:r>
              <a:rPr dirty="0" spc="-20"/>
              <a:t>a</a:t>
            </a:r>
            <a:r>
              <a:rPr dirty="0"/>
              <a:t>g</a:t>
            </a:r>
            <a:r>
              <a:rPr dirty="0" spc="-15"/>
              <a:t>i</a:t>
            </a:r>
            <a:r>
              <a:rPr dirty="0" spc="-5"/>
              <a:t>n</a:t>
            </a:r>
            <a:r>
              <a:rPr dirty="0"/>
              <a:t>g</a:t>
            </a:r>
            <a:r>
              <a:rPr dirty="0" spc="20"/>
              <a:t> </a:t>
            </a:r>
            <a:r>
              <a:rPr dirty="0" spc="-5" b="1">
                <a:latin typeface="Cambria"/>
                <a:cs typeface="Cambria"/>
              </a:rPr>
              <a:t>a</a:t>
            </a:r>
            <a:r>
              <a:rPr dirty="0" b="1">
                <a:latin typeface="Cambria"/>
                <a:cs typeface="Cambria"/>
              </a:rPr>
              <a:t>t</a:t>
            </a:r>
            <a:r>
              <a:rPr dirty="0" spc="-5" b="1">
                <a:latin typeface="Cambria"/>
                <a:cs typeface="Cambria"/>
              </a:rPr>
              <a:t> al</a:t>
            </a:r>
            <a:r>
              <a:rPr dirty="0" b="1">
                <a:latin typeface="Cambria"/>
                <a:cs typeface="Cambria"/>
              </a:rPr>
              <a:t>l</a:t>
            </a:r>
            <a:r>
              <a:rPr dirty="0" spc="-5" b="1">
                <a:latin typeface="Cambria"/>
                <a:cs typeface="Cambria"/>
              </a:rPr>
              <a:t> t</a:t>
            </a:r>
            <a:r>
              <a:rPr dirty="0" b="1">
                <a:latin typeface="Cambria"/>
                <a:cs typeface="Cambria"/>
              </a:rPr>
              <a:t>i</a:t>
            </a:r>
            <a:r>
              <a:rPr dirty="0" spc="-25" b="1">
                <a:latin typeface="Cambria"/>
                <a:cs typeface="Cambria"/>
              </a:rPr>
              <a:t>me</a:t>
            </a:r>
            <a:r>
              <a:rPr dirty="0" spc="-10" b="1">
                <a:latin typeface="Cambria"/>
                <a:cs typeface="Cambria"/>
              </a:rPr>
              <a:t>s.</a:t>
            </a:r>
          </a:p>
          <a:p>
            <a:pPr marL="284480"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97180" marR="12065">
              <a:lnSpc>
                <a:spcPct val="100000"/>
              </a:lnSpc>
            </a:pPr>
            <a:r>
              <a:rPr dirty="0"/>
              <a:t>W</a:t>
            </a:r>
            <a:r>
              <a:rPr dirty="0" spc="-15"/>
              <a:t>h</a:t>
            </a:r>
            <a:r>
              <a:rPr dirty="0" spc="-20"/>
              <a:t>e</a:t>
            </a:r>
            <a:r>
              <a:rPr dirty="0"/>
              <a:t>n</a:t>
            </a:r>
            <a:r>
              <a:rPr dirty="0" spc="-5"/>
              <a:t> </a:t>
            </a:r>
            <a:r>
              <a:rPr dirty="0" spc="-50"/>
              <a:t>r</a:t>
            </a:r>
            <a:r>
              <a:rPr dirty="0" spc="-20"/>
              <a:t>e</a:t>
            </a:r>
            <a:r>
              <a:rPr dirty="0" spc="-15"/>
              <a:t>qu</a:t>
            </a:r>
            <a:r>
              <a:rPr dirty="0" spc="-15"/>
              <a:t>i</a:t>
            </a:r>
            <a:r>
              <a:rPr dirty="0" spc="-50"/>
              <a:t>r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30"/>
              <a:t>t</a:t>
            </a:r>
            <a:r>
              <a:rPr dirty="0" spc="-15"/>
              <a:t>o</a:t>
            </a:r>
            <a:r>
              <a:rPr dirty="0"/>
              <a:t> </a:t>
            </a:r>
            <a:r>
              <a:rPr dirty="0" spc="-50"/>
              <a:t>r</a:t>
            </a:r>
            <a:r>
              <a:rPr dirty="0" spc="-20"/>
              <a:t>e</a:t>
            </a:r>
            <a:r>
              <a:rPr dirty="0" spc="-15"/>
              <a:t>s</a:t>
            </a:r>
            <a:r>
              <a:rPr dirty="0" spc="-20"/>
              <a:t>po</a:t>
            </a:r>
            <a:r>
              <a:rPr dirty="0" spc="-5"/>
              <a:t>n</a:t>
            </a:r>
            <a:r>
              <a:rPr dirty="0" spc="-10"/>
              <a:t>d,</a:t>
            </a:r>
            <a:r>
              <a:rPr dirty="0" spc="15"/>
              <a:t> </a:t>
            </a:r>
            <a:r>
              <a:rPr dirty="0" spc="-15"/>
              <a:t>do</a:t>
            </a:r>
            <a:r>
              <a:rPr dirty="0"/>
              <a:t> </a:t>
            </a:r>
            <a:r>
              <a:rPr dirty="0" spc="-15"/>
              <a:t>so</a:t>
            </a:r>
            <a:r>
              <a:rPr dirty="0"/>
              <a:t> w</a:t>
            </a:r>
            <a:r>
              <a:rPr dirty="0" spc="-15"/>
              <a:t>i</a:t>
            </a:r>
            <a:r>
              <a:rPr dirty="0" spc="-5"/>
              <a:t>t</a:t>
            </a:r>
            <a:r>
              <a:rPr dirty="0" spc="-15"/>
              <a:t>h</a:t>
            </a:r>
            <a:r>
              <a:rPr dirty="0" spc="-10"/>
              <a:t> </a:t>
            </a:r>
            <a:r>
              <a:rPr dirty="0" spc="-65"/>
              <a:t>y</a:t>
            </a:r>
            <a:r>
              <a:rPr dirty="0" spc="-20"/>
              <a:t>our</a:t>
            </a:r>
            <a:r>
              <a:rPr dirty="0" spc="-15"/>
              <a:t> </a:t>
            </a:r>
            <a:r>
              <a:rPr dirty="0" spc="-65"/>
              <a:t>v</a:t>
            </a:r>
            <a:r>
              <a:rPr dirty="0" spc="-20"/>
              <a:t>e</a:t>
            </a:r>
            <a:r>
              <a:rPr dirty="0" spc="-15"/>
              <a:t>h</a:t>
            </a:r>
            <a:r>
              <a:rPr dirty="0" spc="-15"/>
              <a:t>ic</a:t>
            </a:r>
            <a:r>
              <a:rPr dirty="0"/>
              <a:t>l</a:t>
            </a:r>
            <a:r>
              <a:rPr dirty="0" spc="-15"/>
              <a:t>e</a:t>
            </a:r>
            <a:r>
              <a:rPr dirty="0"/>
              <a:t> </a:t>
            </a:r>
            <a:r>
              <a:rPr dirty="0" spc="-15"/>
              <a:t>s</a:t>
            </a:r>
            <a:r>
              <a:rPr dirty="0" spc="-20"/>
              <a:t>a</a:t>
            </a:r>
            <a:r>
              <a:rPr dirty="0" spc="-45"/>
              <a:t>f</a:t>
            </a:r>
            <a:r>
              <a:rPr dirty="0" spc="-20"/>
              <a:t>e</a:t>
            </a:r>
            <a:r>
              <a:rPr dirty="0" spc="-50"/>
              <a:t>l</a:t>
            </a:r>
            <a:r>
              <a:rPr dirty="0" spc="-15"/>
              <a:t>y</a:t>
            </a:r>
            <a:r>
              <a:rPr dirty="0" spc="10"/>
              <a:t> </a:t>
            </a:r>
            <a:r>
              <a:rPr dirty="0"/>
              <a:t>s</a:t>
            </a:r>
            <a:r>
              <a:rPr dirty="0" spc="-30"/>
              <a:t>t</a:t>
            </a:r>
            <a:r>
              <a:rPr dirty="0" spc="-20"/>
              <a:t>o</a:t>
            </a:r>
            <a:r>
              <a:rPr dirty="0" spc="-5"/>
              <a:t>pp</a:t>
            </a:r>
            <a:r>
              <a:rPr dirty="0" spc="-20"/>
              <a:t>e</a:t>
            </a:r>
            <a:r>
              <a:rPr dirty="0" spc="-10"/>
              <a:t>d.</a:t>
            </a:r>
          </a:p>
        </p:txBody>
      </p:sp>
      <p:sp>
        <p:nvSpPr>
          <p:cNvPr id="5" name="object 5"/>
          <p:cNvSpPr/>
          <p:nvPr/>
        </p:nvSpPr>
        <p:spPr>
          <a:xfrm>
            <a:off x="758952" y="1408175"/>
            <a:ext cx="5726429" cy="38480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0345">
              <a:lnSpc>
                <a:spcPct val="100000"/>
              </a:lnSpc>
            </a:pPr>
            <a:r>
              <a:rPr dirty="0" spc="-5"/>
              <a:t>Manag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Jobs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35662" y="5707693"/>
            <a:ext cx="4610735" cy="25247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 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“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ck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ne”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: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Pic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p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fir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sh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s.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“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one”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he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2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,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ic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“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el</a:t>
            </a:r>
            <a:r>
              <a:rPr dirty="0" sz="2400" spc="-7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85" b="1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ne</a:t>
            </a:r>
            <a:r>
              <a:rPr dirty="0" sz="2400" spc="-270" b="1">
                <a:solidFill>
                  <a:srgbClr val="005900"/>
                </a:solidFill>
                <a:latin typeface="Cambria"/>
                <a:cs typeface="Cambria"/>
              </a:rPr>
              <a:t>”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913" y="1106424"/>
            <a:ext cx="6003797" cy="43502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89123" y="3016376"/>
            <a:ext cx="2288540" cy="531495"/>
          </a:xfrm>
          <a:custGeom>
            <a:avLst/>
            <a:gdLst/>
            <a:ahLst/>
            <a:cxnLst/>
            <a:rect l="l" t="t" r="r" b="b"/>
            <a:pathLst>
              <a:path w="2288540" h="531495">
                <a:moveTo>
                  <a:pt x="265556" y="0"/>
                </a:moveTo>
                <a:lnTo>
                  <a:pt x="0" y="265557"/>
                </a:lnTo>
                <a:lnTo>
                  <a:pt x="265556" y="531114"/>
                </a:lnTo>
                <a:lnTo>
                  <a:pt x="265556" y="398335"/>
                </a:lnTo>
                <a:lnTo>
                  <a:pt x="2288286" y="398335"/>
                </a:lnTo>
                <a:lnTo>
                  <a:pt x="2288286" y="132778"/>
                </a:lnTo>
                <a:lnTo>
                  <a:pt x="265556" y="132778"/>
                </a:lnTo>
                <a:lnTo>
                  <a:pt x="265556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89123" y="3016376"/>
            <a:ext cx="2288540" cy="531495"/>
          </a:xfrm>
          <a:custGeom>
            <a:avLst/>
            <a:gdLst/>
            <a:ahLst/>
            <a:cxnLst/>
            <a:rect l="l" t="t" r="r" b="b"/>
            <a:pathLst>
              <a:path w="2288540" h="531495">
                <a:moveTo>
                  <a:pt x="2288286" y="132778"/>
                </a:moveTo>
                <a:lnTo>
                  <a:pt x="265556" y="132778"/>
                </a:lnTo>
                <a:lnTo>
                  <a:pt x="265556" y="0"/>
                </a:lnTo>
                <a:lnTo>
                  <a:pt x="0" y="265557"/>
                </a:lnTo>
                <a:lnTo>
                  <a:pt x="265556" y="531114"/>
                </a:lnTo>
                <a:lnTo>
                  <a:pt x="265556" y="398335"/>
                </a:lnTo>
                <a:lnTo>
                  <a:pt x="2288286" y="398335"/>
                </a:lnTo>
                <a:lnTo>
                  <a:pt x="2288286" y="132778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20345">
              <a:lnSpc>
                <a:spcPct val="100000"/>
              </a:lnSpc>
            </a:pPr>
            <a:r>
              <a:rPr dirty="0" spc="-5"/>
              <a:t>Manag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Jobs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2268" y="6320104"/>
            <a:ext cx="5454650" cy="50850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 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“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el</a:t>
            </a:r>
            <a:r>
              <a:rPr dirty="0" sz="2400" spc="-7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85" b="1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ne”</a:t>
            </a:r>
            <a:endParaRPr sz="24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</a:pP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sh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s.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Bu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“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”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our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a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ob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Cle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ctr" marR="5715">
              <a:lnSpc>
                <a:spcPct val="100000"/>
              </a:lnSpc>
            </a:pP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Imp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o</a:t>
            </a:r>
            <a:r>
              <a:rPr dirty="0" sz="2400" b="1">
                <a:solidFill>
                  <a:srgbClr val="FF0000"/>
                </a:solidFill>
                <a:latin typeface="Cambria"/>
                <a:cs typeface="Cambria"/>
              </a:rPr>
              <a:t>r</a:t>
            </a:r>
            <a:r>
              <a:rPr dirty="0" sz="2400" spc="-20" b="1">
                <a:solidFill>
                  <a:srgbClr val="FF0000"/>
                </a:solidFill>
                <a:latin typeface="Cambria"/>
                <a:cs typeface="Cambria"/>
              </a:rPr>
              <a:t>tan</a:t>
            </a:r>
            <a:r>
              <a:rPr dirty="0" sz="2400" spc="-5" b="1">
                <a:solidFill>
                  <a:srgbClr val="FF0000"/>
                </a:solidFill>
                <a:latin typeface="Cambria"/>
                <a:cs typeface="Cambria"/>
              </a:rPr>
              <a:t>t:</a:t>
            </a:r>
            <a:endParaRPr sz="2400">
              <a:latin typeface="Cambria"/>
              <a:cs typeface="Cambria"/>
            </a:endParaRPr>
          </a:p>
          <a:p>
            <a:pPr algn="just" marL="12700" marR="213995">
              <a:lnSpc>
                <a:spcPct val="100000"/>
              </a:lnSpc>
            </a:pPr>
            <a:r>
              <a:rPr dirty="0" sz="2400" spc="-2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MU</a:t>
            </a:r>
            <a:r>
              <a:rPr dirty="0" sz="2400" spc="-3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a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per</a:t>
            </a:r>
            <a:r>
              <a:rPr dirty="0" sz="2400" spc="-45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J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ob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Cle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ar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ti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anne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pi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k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in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 up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and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eri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g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400" spc="-105" b="1">
                <a:solidFill>
                  <a:srgbClr val="005900"/>
                </a:solidFill>
                <a:latin typeface="Cambria"/>
                <a:cs typeface="Cambria"/>
              </a:rPr>
              <a:t>F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40" b="1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do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so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se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ob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10" b="1">
                <a:solidFill>
                  <a:srgbClr val="005900"/>
                </a:solidFill>
                <a:latin typeface="Cambria"/>
                <a:cs typeface="Cambria"/>
              </a:rPr>
              <a:t>s.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5027" y="1052322"/>
            <a:ext cx="5647943" cy="49895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76119" y="3665601"/>
            <a:ext cx="2288540" cy="530860"/>
          </a:xfrm>
          <a:custGeom>
            <a:avLst/>
            <a:gdLst/>
            <a:ahLst/>
            <a:cxnLst/>
            <a:rect l="l" t="t" r="r" b="b"/>
            <a:pathLst>
              <a:path w="2288540" h="530860">
                <a:moveTo>
                  <a:pt x="265175" y="0"/>
                </a:moveTo>
                <a:lnTo>
                  <a:pt x="0" y="265176"/>
                </a:lnTo>
                <a:lnTo>
                  <a:pt x="265175" y="530352"/>
                </a:lnTo>
                <a:lnTo>
                  <a:pt x="265175" y="397764"/>
                </a:lnTo>
                <a:lnTo>
                  <a:pt x="2288286" y="397764"/>
                </a:lnTo>
                <a:lnTo>
                  <a:pt x="2288286" y="132588"/>
                </a:lnTo>
                <a:lnTo>
                  <a:pt x="265175" y="132588"/>
                </a:lnTo>
                <a:lnTo>
                  <a:pt x="265175" y="0"/>
                </a:lnTo>
                <a:close/>
              </a:path>
            </a:pathLst>
          </a:custGeom>
          <a:solidFill>
            <a:srgbClr val="70AD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76119" y="3665601"/>
            <a:ext cx="2288540" cy="530860"/>
          </a:xfrm>
          <a:custGeom>
            <a:avLst/>
            <a:gdLst/>
            <a:ahLst/>
            <a:cxnLst/>
            <a:rect l="l" t="t" r="r" b="b"/>
            <a:pathLst>
              <a:path w="2288540" h="530860">
                <a:moveTo>
                  <a:pt x="2288286" y="132588"/>
                </a:moveTo>
                <a:lnTo>
                  <a:pt x="265175" y="132588"/>
                </a:lnTo>
                <a:lnTo>
                  <a:pt x="265175" y="0"/>
                </a:lnTo>
                <a:lnTo>
                  <a:pt x="0" y="265176"/>
                </a:lnTo>
                <a:lnTo>
                  <a:pt x="265175" y="530352"/>
                </a:lnTo>
                <a:lnTo>
                  <a:pt x="265175" y="397764"/>
                </a:lnTo>
                <a:lnTo>
                  <a:pt x="2288286" y="397764"/>
                </a:lnTo>
                <a:lnTo>
                  <a:pt x="2288286" y="132588"/>
                </a:lnTo>
                <a:close/>
              </a:path>
            </a:pathLst>
          </a:custGeom>
          <a:ln w="12700">
            <a:solidFill>
              <a:srgbClr val="2F528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28650">
              <a:lnSpc>
                <a:spcPct val="100000"/>
              </a:lnSpc>
            </a:pPr>
            <a:r>
              <a:rPr dirty="0" spc="-90"/>
              <a:t>P</a:t>
            </a:r>
            <a:r>
              <a:rPr dirty="0" spc="-125"/>
              <a:t>a</a:t>
            </a:r>
            <a:r>
              <a:rPr dirty="0"/>
              <a:t>y</a:t>
            </a:r>
            <a:r>
              <a:rPr dirty="0" spc="-5"/>
              <a:t>m</a:t>
            </a:r>
            <a:r>
              <a:rPr dirty="0"/>
              <a:t>ent</a:t>
            </a:r>
          </a:p>
        </p:txBody>
      </p:sp>
      <p:sp>
        <p:nvSpPr>
          <p:cNvPr id="3" name="object 3"/>
          <p:cNvSpPr/>
          <p:nvPr/>
        </p:nvSpPr>
        <p:spPr>
          <a:xfrm>
            <a:off x="5429250" y="7424928"/>
            <a:ext cx="1428749" cy="599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50807" y="1406790"/>
            <a:ext cx="5699125" cy="43535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28270">
              <a:lnSpc>
                <a:spcPct val="100000"/>
              </a:lnSpc>
            </a:pP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t</a:t>
            </a:r>
            <a:r>
              <a:rPr dirty="0" sz="2400" spc="-5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ac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io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3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m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de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ec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bet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w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ne</a:t>
            </a:r>
            <a:r>
              <a:rPr dirty="0" sz="2400" spc="-2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367030">
              <a:lnSpc>
                <a:spcPct val="100000"/>
              </a:lnSpc>
            </a:pPr>
            <a:r>
              <a:rPr dirty="0" sz="2400" spc="-6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b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de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co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ll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ectio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of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p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0">
                <a:solidFill>
                  <a:srgbClr val="005900"/>
                </a:solidFill>
                <a:latin typeface="Cambria"/>
                <a:cs typeface="Cambria"/>
              </a:rPr>
              <a:t>s.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35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en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e: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$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6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tan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2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6k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an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d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ss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$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1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2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l</a:t>
            </a:r>
            <a:r>
              <a:rPr dirty="0" sz="2400" spc="-60">
                <a:solidFill>
                  <a:srgbClr val="005900"/>
                </a:solidFill>
                <a:latin typeface="Cambria"/>
                <a:cs typeface="Cambria"/>
              </a:rPr>
              <a:t>iv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y</a:t>
            </a:r>
            <a:r>
              <a:rPr dirty="0" sz="2400" spc="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d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tan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c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2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m</a:t>
            </a:r>
            <a:r>
              <a:rPr dirty="0" sz="2400" b="1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 spc="-35" b="1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 b="1">
                <a:solidFill>
                  <a:srgbClr val="005900"/>
                </a:solidFill>
                <a:latin typeface="Cambria"/>
                <a:cs typeface="Cambria"/>
              </a:rPr>
              <a:t>tha</a:t>
            </a:r>
            <a:r>
              <a:rPr dirty="0" sz="2400" spc="-15" b="1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 spc="5" b="1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" b="1">
                <a:solidFill>
                  <a:srgbClr val="005900"/>
                </a:solidFill>
                <a:latin typeface="Cambria"/>
                <a:cs typeface="Cambria"/>
              </a:rPr>
              <a:t>6km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5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1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20">
                <a:solidFill>
                  <a:srgbClr val="005900"/>
                </a:solidFill>
                <a:latin typeface="Cambria"/>
                <a:cs typeface="Cambria"/>
              </a:rPr>
              <a:t>a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ub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jec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1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30">
                <a:solidFill>
                  <a:srgbClr val="005900"/>
                </a:solidFill>
                <a:latin typeface="Cambria"/>
                <a:cs typeface="Cambria"/>
              </a:rPr>
              <a:t>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50">
                <a:solidFill>
                  <a:srgbClr val="005900"/>
                </a:solidFill>
                <a:latin typeface="Cambria"/>
                <a:cs typeface="Cambria"/>
              </a:rPr>
              <a:t>r</a:t>
            </a:r>
            <a:r>
              <a:rPr dirty="0" sz="2400" spc="-40">
                <a:solidFill>
                  <a:srgbClr val="005900"/>
                </a:solidFill>
                <a:latin typeface="Cambria"/>
                <a:cs typeface="Cambria"/>
              </a:rPr>
              <a:t>e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v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s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io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 w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it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h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o</a:t>
            </a:r>
            <a:r>
              <a:rPr dirty="0" sz="2400">
                <a:solidFill>
                  <a:srgbClr val="005900"/>
                </a:solidFill>
                <a:latin typeface="Cambria"/>
                <a:cs typeface="Cambria"/>
              </a:rPr>
              <a:t>ut</a:t>
            </a:r>
            <a:r>
              <a:rPr dirty="0" sz="2400" spc="-5">
                <a:solidFill>
                  <a:srgbClr val="005900"/>
                </a:solidFill>
                <a:latin typeface="Cambria"/>
                <a:cs typeface="Cambria"/>
              </a:rPr>
              <a:t> </a:t>
            </a:r>
            <a:r>
              <a:rPr dirty="0" sz="2400" spc="-15">
                <a:solidFill>
                  <a:srgbClr val="005900"/>
                </a:solidFill>
                <a:latin typeface="Cambria"/>
                <a:cs typeface="Cambria"/>
              </a:rPr>
              <a:t>notice.</a:t>
            </a:r>
            <a:endParaRPr sz="2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gabb</dc:creator>
  <dc:title>PowerPoint Presentation</dc:title>
  <dcterms:created xsi:type="dcterms:W3CDTF">2020-06-11T16:40:00Z</dcterms:created>
  <dcterms:modified xsi:type="dcterms:W3CDTF">2020-06-11T16:40:00Z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2020-06-08T00:00:00Z</vt:filetime>
  </property>
  <property fmtid="{D5CDD505-2E9C-101B-9397-08002B2CF9AE}" pid="3" name="LastSaved">
    <vt:filetime>2020-06-11T00:00:00Z</vt:filetime>
  </property>
</Properties>
</file>